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20" r:id="rId2"/>
    <p:sldId id="268" r:id="rId3"/>
    <p:sldId id="263" r:id="rId4"/>
    <p:sldId id="314" r:id="rId5"/>
    <p:sldId id="288" r:id="rId6"/>
    <p:sldId id="292" r:id="rId7"/>
    <p:sldId id="304" r:id="rId8"/>
    <p:sldId id="305" r:id="rId9"/>
    <p:sldId id="308" r:id="rId10"/>
    <p:sldId id="267" r:id="rId11"/>
    <p:sldId id="306" r:id="rId12"/>
    <p:sldId id="293" r:id="rId13"/>
    <p:sldId id="294" r:id="rId14"/>
    <p:sldId id="297" r:id="rId15"/>
    <p:sldId id="298" r:id="rId16"/>
    <p:sldId id="299" r:id="rId17"/>
    <p:sldId id="300" r:id="rId18"/>
    <p:sldId id="301" r:id="rId19"/>
    <p:sldId id="319" r:id="rId20"/>
    <p:sldId id="315" r:id="rId21"/>
    <p:sldId id="317" r:id="rId22"/>
    <p:sldId id="309" r:id="rId23"/>
    <p:sldId id="310" r:id="rId24"/>
    <p:sldId id="311" r:id="rId25"/>
    <p:sldId id="312" r:id="rId26"/>
    <p:sldId id="313" r:id="rId27"/>
    <p:sldId id="261" r:id="rId28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7" autoAdjust="0"/>
    <p:restoredTop sz="94660"/>
  </p:normalViewPr>
  <p:slideViewPr>
    <p:cSldViewPr>
      <p:cViewPr varScale="1">
        <p:scale>
          <a:sx n="60" d="100"/>
          <a:sy n="60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75577-F346-445A-9A0A-D4DDDE7A780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D49D131-3ADC-4CA2-B2D9-FD10A66785FB}">
      <dgm:prSet phldrT="[文字]" phldr="1" custT="1"/>
      <dgm:spPr/>
      <dgm:t>
        <a:bodyPr/>
        <a:lstStyle/>
        <a:p>
          <a:endParaRPr lang="zh-TW" altLang="en-US" sz="2800" b="1" dirty="0">
            <a:latin typeface="+mj-ea"/>
            <a:ea typeface="+mj-ea"/>
          </a:endParaRPr>
        </a:p>
      </dgm:t>
    </dgm:pt>
    <dgm:pt modelId="{23584F68-E552-40B6-8F12-AB3A416CD3B0}" type="parTrans" cxnId="{27F85E37-81C3-46CF-A7B3-1432E029894B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96E1EBCF-E813-4CB8-ADDA-5E4FACA3E469}" type="sibTrans" cxnId="{27F85E37-81C3-46CF-A7B3-1432E029894B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A99AC4D0-CA94-4874-B5F3-FE62306162B7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緣起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80A2610E-B3BB-477F-92F3-EE56625DF3EF}" type="parTrans" cxnId="{002D42B8-DFFB-49FF-B8AB-A18EF9614163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273F938C-1BB2-4F27-813A-50D46B7E385E}" type="sibTrans" cxnId="{002D42B8-DFFB-49FF-B8AB-A18EF9614163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29AB7929-5DB5-40E2-A3A3-9256EA455D87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調查報告章節摘要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5EDF731D-E728-4C26-8EFD-D33A83E51B3F}" type="parTrans" cxnId="{3BB5A548-F487-42FE-9C38-6AD65299DE85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52DC8219-5D32-4425-9B20-64BF6EBD92D4}" type="sibTrans" cxnId="{3BB5A548-F487-42FE-9C38-6AD65299DE85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932E3AE6-7E8E-4361-8EE3-330ED3C8C694}">
      <dgm:prSet phldrT="[文字]" phldr="1" custT="1"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617FC46B-5D06-48E8-A4A0-6FE79B8728A6}" type="parTrans" cxnId="{29CF5C2E-30EC-498C-9E25-895D3EC153F5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A6EB0D9B-D1F4-456A-8CD9-81B124969168}" type="sibTrans" cxnId="{29CF5C2E-30EC-498C-9E25-895D3EC153F5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DBBD76A5-50D5-4B0B-ACFF-2E6350ECD523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蘭嶼貯存場設置之評估過程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1CB6BC56-CAF4-46D0-A4FF-AA995D468FB5}" type="parTrans" cxnId="{C9CDE1F4-4B95-49EC-A972-33D3C8BBAFD8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00D375C1-8CA6-4379-80E0-7628F506BF42}" type="sibTrans" cxnId="{C9CDE1F4-4B95-49EC-A972-33D3C8BBAFD8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CD7D1DC3-811E-426F-91E1-66CA39D009B2}">
      <dgm:prSet phldrT="[文字]" custT="1"/>
      <dgm:spPr/>
      <dgm:t>
        <a:bodyPr/>
        <a:lstStyle/>
        <a:p>
          <a:endParaRPr lang="zh-TW" altLang="en-US" sz="2800" b="1" dirty="0">
            <a:latin typeface="+mj-ea"/>
            <a:ea typeface="+mj-ea"/>
          </a:endParaRPr>
        </a:p>
      </dgm:t>
    </dgm:pt>
    <dgm:pt modelId="{22CC128B-E35D-4934-87A3-5E52D135FD41}" type="parTrans" cxnId="{DFD7DC03-1AB2-4B3C-9EA7-BC17C8EA01E3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95CA9167-2408-4274-A7F7-75E13D952CC9}" type="sibTrans" cxnId="{DFD7DC03-1AB2-4B3C-9EA7-BC17C8EA01E3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CE0F2C7B-4C30-4AD8-BE4B-C5EB38175E18}">
      <dgm:prSet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蘭嶼貯存場設置（蘭嶼計畫）規劃及核定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EDCCA5EA-A37B-4E97-B2B0-57FB8B06BA73}" type="parTrans" cxnId="{75985E2F-9121-4BAE-B9A9-F2845EDD8584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537AC70B-2542-491F-973C-15319AF0AD47}" type="sibTrans" cxnId="{75985E2F-9121-4BAE-B9A9-F2845EDD8584}">
      <dgm:prSet/>
      <dgm:spPr/>
      <dgm:t>
        <a:bodyPr/>
        <a:lstStyle/>
        <a:p>
          <a:endParaRPr lang="zh-TW" altLang="en-US" sz="2800" b="1">
            <a:latin typeface="+mj-ea"/>
            <a:ea typeface="+mj-ea"/>
          </a:endParaRPr>
        </a:p>
      </dgm:t>
    </dgm:pt>
    <dgm:pt modelId="{ABE7FCE5-421B-4F5C-AB9F-839FE9284225}">
      <dgm:prSet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初步結論</a:t>
          </a:r>
        </a:p>
      </dgm:t>
    </dgm:pt>
    <dgm:pt modelId="{0EA15B99-FE33-4E57-B012-CCB32A020F2F}" type="parTrans" cxnId="{29A20D06-4D78-4490-AF7F-0474753717E8}">
      <dgm:prSet/>
      <dgm:spPr/>
      <dgm:t>
        <a:bodyPr/>
        <a:lstStyle/>
        <a:p>
          <a:endParaRPr lang="zh-TW" altLang="en-US"/>
        </a:p>
      </dgm:t>
    </dgm:pt>
    <dgm:pt modelId="{E51F676D-38B4-40E8-B486-1548DAE07E18}" type="sibTrans" cxnId="{29A20D06-4D78-4490-AF7F-0474753717E8}">
      <dgm:prSet/>
      <dgm:spPr/>
      <dgm:t>
        <a:bodyPr/>
        <a:lstStyle/>
        <a:p>
          <a:endParaRPr lang="zh-TW" altLang="en-US"/>
        </a:p>
      </dgm:t>
    </dgm:pt>
    <dgm:pt modelId="{FCED4B18-35C0-4D2E-85BA-552A4703398A}">
      <dgm:prSet custT="1"/>
      <dgm:spPr/>
      <dgm:t>
        <a:bodyPr/>
        <a:lstStyle/>
        <a:p>
          <a:endParaRPr lang="zh-TW" altLang="en-US" sz="2800" b="1" dirty="0">
            <a:latin typeface="+mj-ea"/>
            <a:ea typeface="+mj-ea"/>
          </a:endParaRPr>
        </a:p>
      </dgm:t>
    </dgm:pt>
    <dgm:pt modelId="{F902A745-6E49-4293-BCB2-8A0AA8D7ADD4}" type="sibTrans" cxnId="{518F14F7-F8BD-4FEA-A0E2-DAA418DD9818}">
      <dgm:prSet/>
      <dgm:spPr/>
      <dgm:t>
        <a:bodyPr/>
        <a:lstStyle/>
        <a:p>
          <a:endParaRPr lang="zh-TW" altLang="en-US"/>
        </a:p>
      </dgm:t>
    </dgm:pt>
    <dgm:pt modelId="{CB2D9103-2F66-47B6-8595-F4D5C63F3A05}" type="parTrans" cxnId="{518F14F7-F8BD-4FEA-A0E2-DAA418DD9818}">
      <dgm:prSet/>
      <dgm:spPr/>
      <dgm:t>
        <a:bodyPr/>
        <a:lstStyle/>
        <a:p>
          <a:endParaRPr lang="zh-TW" altLang="en-US"/>
        </a:p>
      </dgm:t>
    </dgm:pt>
    <dgm:pt modelId="{3598D6F9-F52A-49AC-86AD-A7FB4B5495C9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調查工作辦理概況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318DA037-5F8E-429C-8F5A-006E09678FD7}" type="sibTrans" cxnId="{C77E0F9F-D84A-44D8-B501-1DD5A63E939F}">
      <dgm:prSet/>
      <dgm:spPr/>
      <dgm:t>
        <a:bodyPr/>
        <a:lstStyle/>
        <a:p>
          <a:endParaRPr lang="zh-TW" altLang="en-US"/>
        </a:p>
      </dgm:t>
    </dgm:pt>
    <dgm:pt modelId="{A5E24372-F6FE-4D56-BADC-820E5713C78F}" type="parTrans" cxnId="{C77E0F9F-D84A-44D8-B501-1DD5A63E939F}">
      <dgm:prSet/>
      <dgm:spPr/>
      <dgm:t>
        <a:bodyPr/>
        <a:lstStyle/>
        <a:p>
          <a:endParaRPr lang="zh-TW" altLang="en-US"/>
        </a:p>
      </dgm:t>
    </dgm:pt>
    <dgm:pt modelId="{871E1386-81E6-4E95-B620-2B6C0680BFB6}">
      <dgm:prSet phldrT="[文字]" custT="1"/>
      <dgm:spPr/>
      <dgm:t>
        <a:bodyPr/>
        <a:lstStyle/>
        <a:p>
          <a:endParaRPr lang="zh-TW" altLang="en-US" sz="2800" b="1" dirty="0">
            <a:latin typeface="+mj-ea"/>
            <a:ea typeface="+mj-ea"/>
          </a:endParaRPr>
        </a:p>
      </dgm:t>
    </dgm:pt>
    <dgm:pt modelId="{94DCCB5B-4B90-45AE-BB73-F94A4109E507}" type="parTrans" cxnId="{FF82BB82-9630-4726-90A3-63EC26E550B4}">
      <dgm:prSet/>
      <dgm:spPr/>
      <dgm:t>
        <a:bodyPr/>
        <a:lstStyle/>
        <a:p>
          <a:endParaRPr lang="zh-TW" altLang="en-US"/>
        </a:p>
      </dgm:t>
    </dgm:pt>
    <dgm:pt modelId="{720DA2AB-6726-431B-A230-D8F0D5C8E783}" type="sibTrans" cxnId="{FF82BB82-9630-4726-90A3-63EC26E550B4}">
      <dgm:prSet/>
      <dgm:spPr/>
      <dgm:t>
        <a:bodyPr/>
        <a:lstStyle/>
        <a:p>
          <a:endParaRPr lang="zh-TW" altLang="en-US"/>
        </a:p>
      </dgm:t>
    </dgm:pt>
    <dgm:pt modelId="{2DC27064-4932-45C9-9117-372734569A9D}">
      <dgm:prSet phldrT="[文字]" custT="1"/>
      <dgm:spPr/>
      <dgm:t>
        <a:bodyPr/>
        <a:lstStyle/>
        <a:p>
          <a:endParaRPr lang="zh-TW" altLang="en-US" sz="2800" b="1" dirty="0">
            <a:latin typeface="+mj-ea"/>
            <a:ea typeface="+mj-ea"/>
          </a:endParaRPr>
        </a:p>
      </dgm:t>
    </dgm:pt>
    <dgm:pt modelId="{17F79FBB-6B3D-49CB-A710-B35DAB5AD036}" type="parTrans" cxnId="{AA60000F-F6FE-4292-AFA6-AEFD197C7590}">
      <dgm:prSet/>
      <dgm:spPr/>
      <dgm:t>
        <a:bodyPr/>
        <a:lstStyle/>
        <a:p>
          <a:endParaRPr lang="zh-TW" altLang="en-US"/>
        </a:p>
      </dgm:t>
    </dgm:pt>
    <dgm:pt modelId="{A85A133A-94B4-4C99-BA36-B3A7D6579695}" type="sibTrans" cxnId="{AA60000F-F6FE-4292-AFA6-AEFD197C7590}">
      <dgm:prSet/>
      <dgm:spPr/>
      <dgm:t>
        <a:bodyPr/>
        <a:lstStyle/>
        <a:p>
          <a:endParaRPr lang="zh-TW" altLang="en-US"/>
        </a:p>
      </dgm:t>
    </dgm:pt>
    <dgm:pt modelId="{7FEEEEDB-2171-4C15-81AF-FFA476F20738}" type="pres">
      <dgm:prSet presAssocID="{01D75577-F346-445A-9A0A-D4DDDE7A7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8F4D71-8479-424D-808C-4BEAE7952EC9}" type="pres">
      <dgm:prSet presAssocID="{7D49D131-3ADC-4CA2-B2D9-FD10A66785FB}" presName="composite" presStyleCnt="0"/>
      <dgm:spPr/>
    </dgm:pt>
    <dgm:pt modelId="{804F9B10-5B9A-42C0-8812-C2D3A00801C4}" type="pres">
      <dgm:prSet presAssocID="{7D49D131-3ADC-4CA2-B2D9-FD10A66785F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F2E81-EB5B-4443-98AB-B29F4AE6952C}" type="pres">
      <dgm:prSet presAssocID="{7D49D131-3ADC-4CA2-B2D9-FD10A66785F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5D0952-E01D-45CC-A9FA-4AC788C55383}" type="pres">
      <dgm:prSet presAssocID="{96E1EBCF-E813-4CB8-ADDA-5E4FACA3E469}" presName="sp" presStyleCnt="0"/>
      <dgm:spPr/>
    </dgm:pt>
    <dgm:pt modelId="{F0DEE943-2716-4729-B972-537FD679118F}" type="pres">
      <dgm:prSet presAssocID="{871E1386-81E6-4E95-B620-2B6C0680BFB6}" presName="composite" presStyleCnt="0"/>
      <dgm:spPr/>
    </dgm:pt>
    <dgm:pt modelId="{7A1E6EC0-8CE4-4E0A-8642-E709CD0F8666}" type="pres">
      <dgm:prSet presAssocID="{871E1386-81E6-4E95-B620-2B6C0680BFB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28289-6A2F-4F17-A0E8-283D5DF83A84}" type="pres">
      <dgm:prSet presAssocID="{871E1386-81E6-4E95-B620-2B6C0680BFB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07E7D9-D21A-4CBB-957E-2C075D6C25A4}" type="pres">
      <dgm:prSet presAssocID="{720DA2AB-6726-431B-A230-D8F0D5C8E783}" presName="sp" presStyleCnt="0"/>
      <dgm:spPr/>
    </dgm:pt>
    <dgm:pt modelId="{8373AAD3-82BF-4B3A-A127-5F03CF639C75}" type="pres">
      <dgm:prSet presAssocID="{2DC27064-4932-45C9-9117-372734569A9D}" presName="composite" presStyleCnt="0"/>
      <dgm:spPr/>
    </dgm:pt>
    <dgm:pt modelId="{6C3DE6B7-212E-47C8-AF08-5D7DA4BFC4D7}" type="pres">
      <dgm:prSet presAssocID="{2DC27064-4932-45C9-9117-372734569A9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D46C-3AF7-48B8-B842-81ABADA6ABB7}" type="pres">
      <dgm:prSet presAssocID="{2DC27064-4932-45C9-9117-372734569A9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9CD214-AAFD-492C-9FF6-B043D7B05DE1}" type="pres">
      <dgm:prSet presAssocID="{A85A133A-94B4-4C99-BA36-B3A7D6579695}" presName="sp" presStyleCnt="0"/>
      <dgm:spPr/>
    </dgm:pt>
    <dgm:pt modelId="{4E59B900-2B1E-4C3D-A529-7AA255E4757A}" type="pres">
      <dgm:prSet presAssocID="{932E3AE6-7E8E-4361-8EE3-330ED3C8C694}" presName="composite" presStyleCnt="0"/>
      <dgm:spPr/>
    </dgm:pt>
    <dgm:pt modelId="{70C412DA-23CE-49E6-91B8-0ED07AB3527E}" type="pres">
      <dgm:prSet presAssocID="{932E3AE6-7E8E-4361-8EE3-330ED3C8C69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EA5311-A118-4347-A5CE-DA8D3DC9EA27}" type="pres">
      <dgm:prSet presAssocID="{932E3AE6-7E8E-4361-8EE3-330ED3C8C69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256FB6-898E-4810-A4DE-5B82AB2FCF5D}" type="pres">
      <dgm:prSet presAssocID="{A6EB0D9B-D1F4-456A-8CD9-81B124969168}" presName="sp" presStyleCnt="0"/>
      <dgm:spPr/>
    </dgm:pt>
    <dgm:pt modelId="{A793BC3C-0474-4F45-A36C-978B2C89F90F}" type="pres">
      <dgm:prSet presAssocID="{CD7D1DC3-811E-426F-91E1-66CA39D009B2}" presName="composite" presStyleCnt="0"/>
      <dgm:spPr/>
    </dgm:pt>
    <dgm:pt modelId="{C206CD6F-9C1C-4942-B47E-DD46ABB2C3DA}" type="pres">
      <dgm:prSet presAssocID="{CD7D1DC3-811E-426F-91E1-66CA39D009B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BD22C8-29B8-4B3E-964A-6ABB7DB5C4D9}" type="pres">
      <dgm:prSet presAssocID="{CD7D1DC3-811E-426F-91E1-66CA39D009B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2CD47E-1E01-4948-95D3-993D2893A331}" type="pres">
      <dgm:prSet presAssocID="{95CA9167-2408-4274-A7F7-75E13D952CC9}" presName="sp" presStyleCnt="0"/>
      <dgm:spPr/>
    </dgm:pt>
    <dgm:pt modelId="{07417220-6A26-4F96-90FE-EB853174454B}" type="pres">
      <dgm:prSet presAssocID="{FCED4B18-35C0-4D2E-85BA-552A4703398A}" presName="composite" presStyleCnt="0"/>
      <dgm:spPr/>
    </dgm:pt>
    <dgm:pt modelId="{03BD2F0C-5DA9-4791-B00D-8C47D528C947}" type="pres">
      <dgm:prSet presAssocID="{FCED4B18-35C0-4D2E-85BA-552A470339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7A07B-EBEC-49B6-8E01-A8DF8959C545}" type="pres">
      <dgm:prSet presAssocID="{FCED4B18-35C0-4D2E-85BA-552A470339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7E0F9F-D84A-44D8-B501-1DD5A63E939F}" srcId="{871E1386-81E6-4E95-B620-2B6C0680BFB6}" destId="{3598D6F9-F52A-49AC-86AD-A7FB4B5495C9}" srcOrd="0" destOrd="0" parTransId="{A5E24372-F6FE-4D56-BADC-820E5713C78F}" sibTransId="{318DA037-5F8E-429C-8F5A-006E09678FD7}"/>
    <dgm:cxn modelId="{29A20D06-4D78-4490-AF7F-0474753717E8}" srcId="{FCED4B18-35C0-4D2E-85BA-552A4703398A}" destId="{ABE7FCE5-421B-4F5C-AB9F-839FE9284225}" srcOrd="0" destOrd="0" parTransId="{0EA15B99-FE33-4E57-B012-CCB32A020F2F}" sibTransId="{E51F676D-38B4-40E8-B486-1548DAE07E18}"/>
    <dgm:cxn modelId="{344223ED-C2C8-4376-801A-C59F1A90934D}" type="presOf" srcId="{CE0F2C7B-4C30-4AD8-BE4B-C5EB38175E18}" destId="{4CBD22C8-29B8-4B3E-964A-6ABB7DB5C4D9}" srcOrd="0" destOrd="0" presId="urn:microsoft.com/office/officeart/2005/8/layout/chevron2"/>
    <dgm:cxn modelId="{DD5889B5-B3C6-4CBB-A9B3-29AB17140959}" type="presOf" srcId="{FCED4B18-35C0-4D2E-85BA-552A4703398A}" destId="{03BD2F0C-5DA9-4791-B00D-8C47D528C947}" srcOrd="0" destOrd="0" presId="urn:microsoft.com/office/officeart/2005/8/layout/chevron2"/>
    <dgm:cxn modelId="{FF82BB82-9630-4726-90A3-63EC26E550B4}" srcId="{01D75577-F346-445A-9A0A-D4DDDE7A7809}" destId="{871E1386-81E6-4E95-B620-2B6C0680BFB6}" srcOrd="1" destOrd="0" parTransId="{94DCCB5B-4B90-45AE-BB73-F94A4109E507}" sibTransId="{720DA2AB-6726-431B-A230-D8F0D5C8E783}"/>
    <dgm:cxn modelId="{3BB5A548-F487-42FE-9C38-6AD65299DE85}" srcId="{2DC27064-4932-45C9-9117-372734569A9D}" destId="{29AB7929-5DB5-40E2-A3A3-9256EA455D87}" srcOrd="0" destOrd="0" parTransId="{5EDF731D-E728-4C26-8EFD-D33A83E51B3F}" sibTransId="{52DC8219-5D32-4425-9B20-64BF6EBD92D4}"/>
    <dgm:cxn modelId="{27F85E37-81C3-46CF-A7B3-1432E029894B}" srcId="{01D75577-F346-445A-9A0A-D4DDDE7A7809}" destId="{7D49D131-3ADC-4CA2-B2D9-FD10A66785FB}" srcOrd="0" destOrd="0" parTransId="{23584F68-E552-40B6-8F12-AB3A416CD3B0}" sibTransId="{96E1EBCF-E813-4CB8-ADDA-5E4FACA3E469}"/>
    <dgm:cxn modelId="{2661B4F6-934D-43E0-AB02-AE0BECFC4D9C}" type="presOf" srcId="{A99AC4D0-CA94-4874-B5F3-FE62306162B7}" destId="{CD7F2E81-EB5B-4443-98AB-B29F4AE6952C}" srcOrd="0" destOrd="0" presId="urn:microsoft.com/office/officeart/2005/8/layout/chevron2"/>
    <dgm:cxn modelId="{C2803E1B-60AB-4ACC-BAAD-52ADB8B0FF62}" type="presOf" srcId="{CD7D1DC3-811E-426F-91E1-66CA39D009B2}" destId="{C206CD6F-9C1C-4942-B47E-DD46ABB2C3DA}" srcOrd="0" destOrd="0" presId="urn:microsoft.com/office/officeart/2005/8/layout/chevron2"/>
    <dgm:cxn modelId="{C9CDE1F4-4B95-49EC-A972-33D3C8BBAFD8}" srcId="{932E3AE6-7E8E-4361-8EE3-330ED3C8C694}" destId="{DBBD76A5-50D5-4B0B-ACFF-2E6350ECD523}" srcOrd="0" destOrd="0" parTransId="{1CB6BC56-CAF4-46D0-A4FF-AA995D468FB5}" sibTransId="{00D375C1-8CA6-4379-80E0-7628F506BF42}"/>
    <dgm:cxn modelId="{518F14F7-F8BD-4FEA-A0E2-DAA418DD9818}" srcId="{01D75577-F346-445A-9A0A-D4DDDE7A7809}" destId="{FCED4B18-35C0-4D2E-85BA-552A4703398A}" srcOrd="5" destOrd="0" parTransId="{CB2D9103-2F66-47B6-8595-F4D5C63F3A05}" sibTransId="{F902A745-6E49-4293-BCB2-8A0AA8D7ADD4}"/>
    <dgm:cxn modelId="{AA0A91DB-04D4-43CA-ACBE-36D3903BE3AA}" type="presOf" srcId="{01D75577-F346-445A-9A0A-D4DDDE7A7809}" destId="{7FEEEEDB-2171-4C15-81AF-FFA476F20738}" srcOrd="0" destOrd="0" presId="urn:microsoft.com/office/officeart/2005/8/layout/chevron2"/>
    <dgm:cxn modelId="{DFD7DC03-1AB2-4B3C-9EA7-BC17C8EA01E3}" srcId="{01D75577-F346-445A-9A0A-D4DDDE7A7809}" destId="{CD7D1DC3-811E-426F-91E1-66CA39D009B2}" srcOrd="4" destOrd="0" parTransId="{22CC128B-E35D-4934-87A3-5E52D135FD41}" sibTransId="{95CA9167-2408-4274-A7F7-75E13D952CC9}"/>
    <dgm:cxn modelId="{002D42B8-DFFB-49FF-B8AB-A18EF9614163}" srcId="{7D49D131-3ADC-4CA2-B2D9-FD10A66785FB}" destId="{A99AC4D0-CA94-4874-B5F3-FE62306162B7}" srcOrd="0" destOrd="0" parTransId="{80A2610E-B3BB-477F-92F3-EE56625DF3EF}" sibTransId="{273F938C-1BB2-4F27-813A-50D46B7E385E}"/>
    <dgm:cxn modelId="{75985E2F-9121-4BAE-B9A9-F2845EDD8584}" srcId="{CD7D1DC3-811E-426F-91E1-66CA39D009B2}" destId="{CE0F2C7B-4C30-4AD8-BE4B-C5EB38175E18}" srcOrd="0" destOrd="0" parTransId="{EDCCA5EA-A37B-4E97-B2B0-57FB8B06BA73}" sibTransId="{537AC70B-2542-491F-973C-15319AF0AD47}"/>
    <dgm:cxn modelId="{2ACBCAED-2948-4473-91D9-8979624818F1}" type="presOf" srcId="{29AB7929-5DB5-40E2-A3A3-9256EA455D87}" destId="{71D9D46C-3AF7-48B8-B842-81ABADA6ABB7}" srcOrd="0" destOrd="0" presId="urn:microsoft.com/office/officeart/2005/8/layout/chevron2"/>
    <dgm:cxn modelId="{29CF5C2E-30EC-498C-9E25-895D3EC153F5}" srcId="{01D75577-F346-445A-9A0A-D4DDDE7A7809}" destId="{932E3AE6-7E8E-4361-8EE3-330ED3C8C694}" srcOrd="3" destOrd="0" parTransId="{617FC46B-5D06-48E8-A4A0-6FE79B8728A6}" sibTransId="{A6EB0D9B-D1F4-456A-8CD9-81B124969168}"/>
    <dgm:cxn modelId="{CB5ADBA9-B0A9-4D72-9F01-817050F7A40E}" type="presOf" srcId="{DBBD76A5-50D5-4B0B-ACFF-2E6350ECD523}" destId="{48EA5311-A118-4347-A5CE-DA8D3DC9EA27}" srcOrd="0" destOrd="0" presId="urn:microsoft.com/office/officeart/2005/8/layout/chevron2"/>
    <dgm:cxn modelId="{3D0F0843-4C4F-4B43-B068-9B0B6B8DA507}" type="presOf" srcId="{932E3AE6-7E8E-4361-8EE3-330ED3C8C694}" destId="{70C412DA-23CE-49E6-91B8-0ED07AB3527E}" srcOrd="0" destOrd="0" presId="urn:microsoft.com/office/officeart/2005/8/layout/chevron2"/>
    <dgm:cxn modelId="{223A01B2-5777-45C6-8751-92A3427E7EBF}" type="presOf" srcId="{3598D6F9-F52A-49AC-86AD-A7FB4B5495C9}" destId="{4B328289-6A2F-4F17-A0E8-283D5DF83A84}" srcOrd="0" destOrd="0" presId="urn:microsoft.com/office/officeart/2005/8/layout/chevron2"/>
    <dgm:cxn modelId="{0E1A04A9-78A0-4CE6-856C-99EA1390ECB3}" type="presOf" srcId="{871E1386-81E6-4E95-B620-2B6C0680BFB6}" destId="{7A1E6EC0-8CE4-4E0A-8642-E709CD0F8666}" srcOrd="0" destOrd="0" presId="urn:microsoft.com/office/officeart/2005/8/layout/chevron2"/>
    <dgm:cxn modelId="{C287427D-E253-4FCA-886F-5D62CEDB8676}" type="presOf" srcId="{7D49D131-3ADC-4CA2-B2D9-FD10A66785FB}" destId="{804F9B10-5B9A-42C0-8812-C2D3A00801C4}" srcOrd="0" destOrd="0" presId="urn:microsoft.com/office/officeart/2005/8/layout/chevron2"/>
    <dgm:cxn modelId="{8D80EE30-6D42-4389-8A76-F38B8511F5B8}" type="presOf" srcId="{ABE7FCE5-421B-4F5C-AB9F-839FE9284225}" destId="{2867A07B-EBEC-49B6-8E01-A8DF8959C545}" srcOrd="0" destOrd="0" presId="urn:microsoft.com/office/officeart/2005/8/layout/chevron2"/>
    <dgm:cxn modelId="{AA60000F-F6FE-4292-AFA6-AEFD197C7590}" srcId="{01D75577-F346-445A-9A0A-D4DDDE7A7809}" destId="{2DC27064-4932-45C9-9117-372734569A9D}" srcOrd="2" destOrd="0" parTransId="{17F79FBB-6B3D-49CB-A710-B35DAB5AD036}" sibTransId="{A85A133A-94B4-4C99-BA36-B3A7D6579695}"/>
    <dgm:cxn modelId="{EFA10F5D-2186-41E4-B1A0-860427E7FEB1}" type="presOf" srcId="{2DC27064-4932-45C9-9117-372734569A9D}" destId="{6C3DE6B7-212E-47C8-AF08-5D7DA4BFC4D7}" srcOrd="0" destOrd="0" presId="urn:microsoft.com/office/officeart/2005/8/layout/chevron2"/>
    <dgm:cxn modelId="{0B68D159-CA62-4172-B7B2-419C01E7159B}" type="presParOf" srcId="{7FEEEEDB-2171-4C15-81AF-FFA476F20738}" destId="{958F4D71-8479-424D-808C-4BEAE7952EC9}" srcOrd="0" destOrd="0" presId="urn:microsoft.com/office/officeart/2005/8/layout/chevron2"/>
    <dgm:cxn modelId="{8C93AE98-A2CC-4A3E-AAD9-75EF7CA8E14B}" type="presParOf" srcId="{958F4D71-8479-424D-808C-4BEAE7952EC9}" destId="{804F9B10-5B9A-42C0-8812-C2D3A00801C4}" srcOrd="0" destOrd="0" presId="urn:microsoft.com/office/officeart/2005/8/layout/chevron2"/>
    <dgm:cxn modelId="{6DF32B89-C0DC-4D52-96CC-CC34649A9A10}" type="presParOf" srcId="{958F4D71-8479-424D-808C-4BEAE7952EC9}" destId="{CD7F2E81-EB5B-4443-98AB-B29F4AE6952C}" srcOrd="1" destOrd="0" presId="urn:microsoft.com/office/officeart/2005/8/layout/chevron2"/>
    <dgm:cxn modelId="{1B891E35-FAB4-4F4D-A253-86E2E776A741}" type="presParOf" srcId="{7FEEEEDB-2171-4C15-81AF-FFA476F20738}" destId="{6F5D0952-E01D-45CC-A9FA-4AC788C55383}" srcOrd="1" destOrd="0" presId="urn:microsoft.com/office/officeart/2005/8/layout/chevron2"/>
    <dgm:cxn modelId="{81584577-335E-46E0-957C-87574CE134A5}" type="presParOf" srcId="{7FEEEEDB-2171-4C15-81AF-FFA476F20738}" destId="{F0DEE943-2716-4729-B972-537FD679118F}" srcOrd="2" destOrd="0" presId="urn:microsoft.com/office/officeart/2005/8/layout/chevron2"/>
    <dgm:cxn modelId="{9235E8B3-2C65-49DC-AAD6-00DC6FA48ECD}" type="presParOf" srcId="{F0DEE943-2716-4729-B972-537FD679118F}" destId="{7A1E6EC0-8CE4-4E0A-8642-E709CD0F8666}" srcOrd="0" destOrd="0" presId="urn:microsoft.com/office/officeart/2005/8/layout/chevron2"/>
    <dgm:cxn modelId="{18EE06CB-A9EB-40CA-AAD5-503E3AA1964A}" type="presParOf" srcId="{F0DEE943-2716-4729-B972-537FD679118F}" destId="{4B328289-6A2F-4F17-A0E8-283D5DF83A84}" srcOrd="1" destOrd="0" presId="urn:microsoft.com/office/officeart/2005/8/layout/chevron2"/>
    <dgm:cxn modelId="{5921CD2E-2170-4815-BF38-B6AF7962EFE5}" type="presParOf" srcId="{7FEEEEDB-2171-4C15-81AF-FFA476F20738}" destId="{8807E7D9-D21A-4CBB-957E-2C075D6C25A4}" srcOrd="3" destOrd="0" presId="urn:microsoft.com/office/officeart/2005/8/layout/chevron2"/>
    <dgm:cxn modelId="{BD7C5C6E-1EC6-452F-A722-83A26691BDF9}" type="presParOf" srcId="{7FEEEEDB-2171-4C15-81AF-FFA476F20738}" destId="{8373AAD3-82BF-4B3A-A127-5F03CF639C75}" srcOrd="4" destOrd="0" presId="urn:microsoft.com/office/officeart/2005/8/layout/chevron2"/>
    <dgm:cxn modelId="{6994946F-8EF7-4ED6-B3FC-00291A048F38}" type="presParOf" srcId="{8373AAD3-82BF-4B3A-A127-5F03CF639C75}" destId="{6C3DE6B7-212E-47C8-AF08-5D7DA4BFC4D7}" srcOrd="0" destOrd="0" presId="urn:microsoft.com/office/officeart/2005/8/layout/chevron2"/>
    <dgm:cxn modelId="{D8363F87-1248-4FD5-898D-FF1082C73FA6}" type="presParOf" srcId="{8373AAD3-82BF-4B3A-A127-5F03CF639C75}" destId="{71D9D46C-3AF7-48B8-B842-81ABADA6ABB7}" srcOrd="1" destOrd="0" presId="urn:microsoft.com/office/officeart/2005/8/layout/chevron2"/>
    <dgm:cxn modelId="{371DCBE9-C49B-4D54-A605-76D68BF5E161}" type="presParOf" srcId="{7FEEEEDB-2171-4C15-81AF-FFA476F20738}" destId="{AF9CD214-AAFD-492C-9FF6-B043D7B05DE1}" srcOrd="5" destOrd="0" presId="urn:microsoft.com/office/officeart/2005/8/layout/chevron2"/>
    <dgm:cxn modelId="{283DEDB9-AA49-4929-B970-8B2BC74C6903}" type="presParOf" srcId="{7FEEEEDB-2171-4C15-81AF-FFA476F20738}" destId="{4E59B900-2B1E-4C3D-A529-7AA255E4757A}" srcOrd="6" destOrd="0" presId="urn:microsoft.com/office/officeart/2005/8/layout/chevron2"/>
    <dgm:cxn modelId="{536BC611-DC9E-457E-BFC7-A41FF736083A}" type="presParOf" srcId="{4E59B900-2B1E-4C3D-A529-7AA255E4757A}" destId="{70C412DA-23CE-49E6-91B8-0ED07AB3527E}" srcOrd="0" destOrd="0" presId="urn:microsoft.com/office/officeart/2005/8/layout/chevron2"/>
    <dgm:cxn modelId="{0A55FC3E-E74E-461E-8063-CD8596E8437A}" type="presParOf" srcId="{4E59B900-2B1E-4C3D-A529-7AA255E4757A}" destId="{48EA5311-A118-4347-A5CE-DA8D3DC9EA27}" srcOrd="1" destOrd="0" presId="urn:microsoft.com/office/officeart/2005/8/layout/chevron2"/>
    <dgm:cxn modelId="{D2201C73-9F1F-414C-98AB-EC5DFA4AEF93}" type="presParOf" srcId="{7FEEEEDB-2171-4C15-81AF-FFA476F20738}" destId="{3A256FB6-898E-4810-A4DE-5B82AB2FCF5D}" srcOrd="7" destOrd="0" presId="urn:microsoft.com/office/officeart/2005/8/layout/chevron2"/>
    <dgm:cxn modelId="{261DE8FF-9FBE-4E9E-8B4C-8C12AD925C83}" type="presParOf" srcId="{7FEEEEDB-2171-4C15-81AF-FFA476F20738}" destId="{A793BC3C-0474-4F45-A36C-978B2C89F90F}" srcOrd="8" destOrd="0" presId="urn:microsoft.com/office/officeart/2005/8/layout/chevron2"/>
    <dgm:cxn modelId="{3B62F64F-D4A9-484A-B3B6-A50D4F5EF276}" type="presParOf" srcId="{A793BC3C-0474-4F45-A36C-978B2C89F90F}" destId="{C206CD6F-9C1C-4942-B47E-DD46ABB2C3DA}" srcOrd="0" destOrd="0" presId="urn:microsoft.com/office/officeart/2005/8/layout/chevron2"/>
    <dgm:cxn modelId="{BFEE8633-7A02-4B40-A14B-FACF47F6A14A}" type="presParOf" srcId="{A793BC3C-0474-4F45-A36C-978B2C89F90F}" destId="{4CBD22C8-29B8-4B3E-964A-6ABB7DB5C4D9}" srcOrd="1" destOrd="0" presId="urn:microsoft.com/office/officeart/2005/8/layout/chevron2"/>
    <dgm:cxn modelId="{8730F020-AB74-4D41-8610-40FEA9CC11F1}" type="presParOf" srcId="{7FEEEEDB-2171-4C15-81AF-FFA476F20738}" destId="{F42CD47E-1E01-4948-95D3-993D2893A331}" srcOrd="9" destOrd="0" presId="urn:microsoft.com/office/officeart/2005/8/layout/chevron2"/>
    <dgm:cxn modelId="{D0264E1A-7221-4810-975B-4BA19C33D477}" type="presParOf" srcId="{7FEEEEDB-2171-4C15-81AF-FFA476F20738}" destId="{07417220-6A26-4F96-90FE-EB853174454B}" srcOrd="10" destOrd="0" presId="urn:microsoft.com/office/officeart/2005/8/layout/chevron2"/>
    <dgm:cxn modelId="{BBC9D14B-99DB-4F41-A8E4-729D1D38198F}" type="presParOf" srcId="{07417220-6A26-4F96-90FE-EB853174454B}" destId="{03BD2F0C-5DA9-4791-B00D-8C47D528C947}" srcOrd="0" destOrd="0" presId="urn:microsoft.com/office/officeart/2005/8/layout/chevron2"/>
    <dgm:cxn modelId="{EF1D7B07-9A8A-4F41-95E9-D900837236AF}" type="presParOf" srcId="{07417220-6A26-4F96-90FE-EB853174454B}" destId="{2867A07B-EBEC-49B6-8E01-A8DF8959C5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C9E46-D5E5-471B-BEAC-F5113B977D0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44923E6-A9A6-428F-B16E-16D24422891B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總統</a:t>
          </a:r>
          <a:r>
            <a:rPr lang="zh-TW" sz="2400" dirty="0" smtClean="0">
              <a:latin typeface="標楷體" pitchFamily="65" charset="-120"/>
              <a:ea typeface="標楷體" pitchFamily="65" charset="-120"/>
            </a:rPr>
            <a:t>向原住民族道歉文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DDDA790-8E6B-4758-879C-2E797C4F6AE4}" type="parTrans" cxnId="{EE9D7F78-5838-4391-BF30-A7A6C52020D5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26247519-3AE0-4A95-A13D-21A533C47AA7}" type="sibTrans" cxnId="{EE9D7F78-5838-4391-BF30-A7A6C52020D5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A60AB41F-4D28-42BF-8729-7CE4336B9E12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總統</a:t>
          </a:r>
          <a:r>
            <a:rPr lang="zh-TW" sz="2400" dirty="0" smtClean="0">
              <a:latin typeface="標楷體" pitchFamily="65" charset="-120"/>
              <a:ea typeface="標楷體" pitchFamily="65" charset="-120"/>
            </a:rPr>
            <a:t>參訪蘭嶼座談會上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指</a:t>
          </a:r>
          <a:r>
            <a:rPr lang="zh-TW" sz="2400" dirty="0" smtClean="0">
              <a:latin typeface="標楷體" pitchFamily="65" charset="-120"/>
              <a:ea typeface="標楷體" pitchFamily="65" charset="-120"/>
            </a:rPr>
            <a:t>示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事項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F19078E2-BBAB-4E54-8A4E-493FDE26F266}" type="parTrans" cxnId="{B71A6AD1-8579-4DB6-90ED-5490D787CA58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FC5BBFE2-9F1C-401C-8D3A-21D8ED632254}" type="sibTrans" cxnId="{B71A6AD1-8579-4DB6-90ED-5490D787CA58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D73FE535-B934-4261-820D-29FBDE6965EC}">
      <dgm:prSet custT="1"/>
      <dgm:spPr/>
      <dgm:t>
        <a:bodyPr/>
        <a:lstStyle/>
        <a:p>
          <a:r>
            <a:rPr lang="zh-TW" sz="1600" dirty="0" smtClean="0">
              <a:latin typeface="標楷體" pitchFamily="65" charset="-120"/>
              <a:ea typeface="標楷體" pitchFamily="65" charset="-120"/>
            </a:rPr>
            <a:t>當年，</a:t>
          </a:r>
          <a:r>
            <a:rPr 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政府在雅美族人不知情的情況下，將核廢料存置在蘭嶼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。蘭嶼的族人承受核廢料的傷害。為此，我要代表政府向雅美族人道歉</a:t>
          </a:r>
          <a:r>
            <a:rPr lang="en-US" sz="1600" dirty="0" smtClean="0">
              <a:latin typeface="標楷體" pitchFamily="65" charset="-120"/>
              <a:ea typeface="標楷體" pitchFamily="65" charset="-120"/>
            </a:rPr>
            <a:t>...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我也會</a:t>
          </a:r>
          <a:r>
            <a:rPr 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要求相關部門，針對核廢料儲存在蘭嶼的相關決策經過，提出真相調查報告</a:t>
          </a:r>
          <a:r>
            <a:rPr lang="en-US" sz="1600" dirty="0" smtClean="0">
              <a:latin typeface="標楷體" pitchFamily="65" charset="-120"/>
              <a:ea typeface="標楷體" pitchFamily="65" charset="-120"/>
            </a:rPr>
            <a:t>...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6AB25372-37F5-4443-8606-791782E55282}" type="parTrans" cxnId="{97C6B129-03F1-492B-8A24-E61FDE6EB53C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577A2199-D91B-44AB-88A1-5388EB14F4AB}" type="sibTrans" cxnId="{97C6B129-03F1-492B-8A24-E61FDE6EB53C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2C32D1FE-59A2-4949-8AC0-4BA0391D7B8D}">
      <dgm:prSet custT="1"/>
      <dgm:spPr/>
      <dgm:t>
        <a:bodyPr/>
        <a:lstStyle/>
        <a:p>
          <a:r>
            <a:rPr lang="en-US" sz="1600" dirty="0" smtClean="0">
              <a:latin typeface="標楷體" pitchFamily="65" charset="-120"/>
              <a:ea typeface="標楷體" pitchFamily="65" charset="-120"/>
            </a:rPr>
            <a:t>...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針對核廢料貯存場設置在蘭嶼侵犯雅美</a:t>
          </a:r>
          <a:r>
            <a:rPr lang="en-US" sz="16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達悟族人的權利，行政院將由政務委員召集雅美</a:t>
          </a:r>
          <a:r>
            <a:rPr lang="en-US" sz="16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達悟族人、相關部會、臺電及學者專家成立調查小組，在族人的參與及監督下，半年內提出調查報告</a:t>
          </a:r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…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6C45AF49-3573-43F7-9278-6721F6F671EE}" type="parTrans" cxnId="{A83C2C29-FE40-4C0D-9EBA-EBBCF566EDFF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2478E550-9623-4E06-BCD7-5F50305DD655}" type="sibTrans" cxnId="{A83C2C29-FE40-4C0D-9EBA-EBBCF566EDFF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F428FF2D-48A9-42D0-A956-66BF75262F1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行政院成立調查小組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0AC647DD-35CD-4F58-8E58-75872456D35C}" type="parTrans" cxnId="{64D3050A-432B-4178-A23E-9AD238A36702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99964673-95B3-425D-A626-30DB0EC77E8D}" type="sibTrans" cxnId="{64D3050A-432B-4178-A23E-9AD238A36702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C1131EC6-C36B-48DA-80C1-D64EDBCE2904}">
      <dgm:prSet custT="1"/>
      <dgm:spPr/>
      <dgm:t>
        <a:bodyPr/>
        <a:lstStyle/>
        <a:p>
          <a:r>
            <a:rPr lang="en-US" sz="1600" dirty="0" smtClean="0">
              <a:latin typeface="標楷體" pitchFamily="65" charset="-120"/>
              <a:ea typeface="標楷體" pitchFamily="65" charset="-120"/>
            </a:rPr>
            <a:t>105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sz="1600" dirty="0" smtClean="0">
              <a:latin typeface="標楷體" pitchFamily="65" charset="-120"/>
              <a:ea typeface="標楷體" pitchFamily="65" charset="-120"/>
            </a:rPr>
            <a:t>10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sz="1600" dirty="0" smtClean="0">
              <a:latin typeface="標楷體" pitchFamily="65" charset="-120"/>
              <a:ea typeface="標楷體" pitchFamily="65" charset="-120"/>
            </a:rPr>
            <a:t>14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日核定發佈施行「行政院蘭嶼核廢料貯存場設置真相調查小組設置要點」，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正式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成立本調查小組進行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真相</a:t>
          </a:r>
          <a:r>
            <a:rPr lang="zh-TW" sz="1600" dirty="0" smtClean="0">
              <a:latin typeface="標楷體" pitchFamily="65" charset="-120"/>
              <a:ea typeface="標楷體" pitchFamily="65" charset="-120"/>
            </a:rPr>
            <a:t>調查作業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9FA90EA9-FABA-40B6-8EBE-0AB7A3051096}" type="parTrans" cxnId="{1177B7D5-6ABE-408D-807D-83054C97A1A6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2FF00803-BEBF-4D9D-A5EB-762F120E28EA}" type="sibTrans" cxnId="{1177B7D5-6ABE-408D-807D-83054C97A1A6}">
      <dgm:prSet/>
      <dgm:spPr/>
      <dgm:t>
        <a:bodyPr/>
        <a:lstStyle/>
        <a:p>
          <a:endParaRPr lang="zh-TW" altLang="en-US" sz="1600">
            <a:latin typeface="+mj-ea"/>
            <a:ea typeface="+mj-ea"/>
          </a:endParaRPr>
        </a:p>
      </dgm:t>
    </dgm:pt>
    <dgm:pt modelId="{BC71A379-8145-44EA-8772-EC97EB9A77B4}" type="pres">
      <dgm:prSet presAssocID="{710C9E46-D5E5-471B-BEAC-F5113B977D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687153-53D9-4BB3-B2A7-25E2C933EA2C}" type="pres">
      <dgm:prSet presAssocID="{944923E6-A9A6-428F-B16E-16D24422891B}" presName="parentLin" presStyleCnt="0"/>
      <dgm:spPr/>
    </dgm:pt>
    <dgm:pt modelId="{167DBA52-7ADD-4387-84EF-0E4D20EB72FD}" type="pres">
      <dgm:prSet presAssocID="{944923E6-A9A6-428F-B16E-16D24422891B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8F67AD8-AF3A-4292-B534-18F1A58D6218}" type="pres">
      <dgm:prSet presAssocID="{944923E6-A9A6-428F-B16E-16D24422891B}" presName="parentText" presStyleLbl="node1" presStyleIdx="0" presStyleCnt="3" custScaleY="35058" custLinFactNeighborY="-6372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398E3-2534-46B4-A5CA-B6721BADA768}" type="pres">
      <dgm:prSet presAssocID="{944923E6-A9A6-428F-B16E-16D24422891B}" presName="negativeSpace" presStyleCnt="0"/>
      <dgm:spPr/>
    </dgm:pt>
    <dgm:pt modelId="{DBD6FB9C-73DE-4E48-B7B7-46C3D2023D0B}" type="pres">
      <dgm:prSet presAssocID="{944923E6-A9A6-428F-B16E-16D24422891B}" presName="childText" presStyleLbl="conFgAcc1" presStyleIdx="0" presStyleCnt="3" custScaleY="57473" custLinFactNeighborY="-939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CCB91-F135-4522-BA6F-650D0B868E49}" type="pres">
      <dgm:prSet presAssocID="{26247519-3AE0-4A95-A13D-21A533C47AA7}" presName="spaceBetweenRectangles" presStyleCnt="0"/>
      <dgm:spPr/>
    </dgm:pt>
    <dgm:pt modelId="{816F0FF6-EC19-47C7-B08C-02DEF9D87921}" type="pres">
      <dgm:prSet presAssocID="{A60AB41F-4D28-42BF-8729-7CE4336B9E12}" presName="parentLin" presStyleCnt="0"/>
      <dgm:spPr/>
    </dgm:pt>
    <dgm:pt modelId="{896F7A8E-C471-4AEC-A9D2-6FDA411BAD6D}" type="pres">
      <dgm:prSet presAssocID="{A60AB41F-4D28-42BF-8729-7CE4336B9E1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1D6B0EB-C44B-4117-94E4-56C51F836EF3}" type="pres">
      <dgm:prSet presAssocID="{A60AB41F-4D28-42BF-8729-7CE4336B9E12}" presName="parentText" presStyleLbl="node1" presStyleIdx="1" presStyleCnt="3" custScaleY="31237" custLinFactNeighborY="-30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3F3CB-42DA-4FB0-B9CA-89318BC6C4A1}" type="pres">
      <dgm:prSet presAssocID="{A60AB41F-4D28-42BF-8729-7CE4336B9E12}" presName="negativeSpace" presStyleCnt="0"/>
      <dgm:spPr/>
    </dgm:pt>
    <dgm:pt modelId="{89A88C25-BA32-4E8B-8FF5-AFB754D3FC2F}" type="pres">
      <dgm:prSet presAssocID="{A60AB41F-4D28-42BF-8729-7CE4336B9E12}" presName="childText" presStyleLbl="conFgAcc1" presStyleIdx="1" presStyleCnt="3" custScaleY="52742" custLinFactNeighborY="449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DE4A3-5BCB-4132-8DB0-9830DBDF0BE0}" type="pres">
      <dgm:prSet presAssocID="{FC5BBFE2-9F1C-401C-8D3A-21D8ED632254}" presName="spaceBetweenRectangles" presStyleCnt="0"/>
      <dgm:spPr/>
    </dgm:pt>
    <dgm:pt modelId="{CF0DA1F3-D4BF-475E-A160-19C55AD9CFDB}" type="pres">
      <dgm:prSet presAssocID="{F428FF2D-48A9-42D0-A956-66BF75262F19}" presName="parentLin" presStyleCnt="0"/>
      <dgm:spPr/>
    </dgm:pt>
    <dgm:pt modelId="{843F1371-3E5D-4D38-9159-4ECB419194BA}" type="pres">
      <dgm:prSet presAssocID="{F428FF2D-48A9-42D0-A956-66BF75262F19}" presName="parentLeftMargin" presStyleLbl="node1" presStyleIdx="1" presStyleCnt="3" custScaleY="29279" custLinFactNeighborY="-12680"/>
      <dgm:spPr/>
      <dgm:t>
        <a:bodyPr/>
        <a:lstStyle/>
        <a:p>
          <a:endParaRPr lang="zh-TW" altLang="en-US"/>
        </a:p>
      </dgm:t>
    </dgm:pt>
    <dgm:pt modelId="{0D71AC2B-6E8A-4EBF-88EB-913A579EE303}" type="pres">
      <dgm:prSet presAssocID="{F428FF2D-48A9-42D0-A956-66BF75262F19}" presName="parentText" presStyleLbl="node1" presStyleIdx="2" presStyleCnt="3" custScaleY="30738" custLinFactNeighborY="-5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256A68-490C-44C4-9F13-BCB62C35F0A0}" type="pres">
      <dgm:prSet presAssocID="{F428FF2D-48A9-42D0-A956-66BF75262F19}" presName="negativeSpace" presStyleCnt="0"/>
      <dgm:spPr/>
    </dgm:pt>
    <dgm:pt modelId="{036CC987-6A17-408A-83D8-5CB06CCC12B1}" type="pres">
      <dgm:prSet presAssocID="{F428FF2D-48A9-42D0-A956-66BF75262F19}" presName="childText" presStyleLbl="conFgAcc1" presStyleIdx="2" presStyleCnt="3" custScaleY="47446" custLinFactNeighborY="743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C6B129-03F1-492B-8A24-E61FDE6EB53C}" srcId="{944923E6-A9A6-428F-B16E-16D24422891B}" destId="{D73FE535-B934-4261-820D-29FBDE6965EC}" srcOrd="0" destOrd="0" parTransId="{6AB25372-37F5-4443-8606-791782E55282}" sibTransId="{577A2199-D91B-44AB-88A1-5388EB14F4AB}"/>
    <dgm:cxn modelId="{EB50823F-BE1E-4905-9665-6C66E7E1D14C}" type="presOf" srcId="{C1131EC6-C36B-48DA-80C1-D64EDBCE2904}" destId="{036CC987-6A17-408A-83D8-5CB06CCC12B1}" srcOrd="0" destOrd="0" presId="urn:microsoft.com/office/officeart/2005/8/layout/list1"/>
    <dgm:cxn modelId="{64D3050A-432B-4178-A23E-9AD238A36702}" srcId="{710C9E46-D5E5-471B-BEAC-F5113B977D08}" destId="{F428FF2D-48A9-42D0-A956-66BF75262F19}" srcOrd="2" destOrd="0" parTransId="{0AC647DD-35CD-4F58-8E58-75872456D35C}" sibTransId="{99964673-95B3-425D-A626-30DB0EC77E8D}"/>
    <dgm:cxn modelId="{D905B742-C810-4E22-AE37-1B177DC7ACCF}" type="presOf" srcId="{F428FF2D-48A9-42D0-A956-66BF75262F19}" destId="{0D71AC2B-6E8A-4EBF-88EB-913A579EE303}" srcOrd="1" destOrd="0" presId="urn:microsoft.com/office/officeart/2005/8/layout/list1"/>
    <dgm:cxn modelId="{22E09397-5246-4970-A274-A820B9923A4A}" type="presOf" srcId="{F428FF2D-48A9-42D0-A956-66BF75262F19}" destId="{843F1371-3E5D-4D38-9159-4ECB419194BA}" srcOrd="0" destOrd="0" presId="urn:microsoft.com/office/officeart/2005/8/layout/list1"/>
    <dgm:cxn modelId="{4E59392E-4782-417B-8328-BE5AF6C5AFF9}" type="presOf" srcId="{A60AB41F-4D28-42BF-8729-7CE4336B9E12}" destId="{51D6B0EB-C44B-4117-94E4-56C51F836EF3}" srcOrd="1" destOrd="0" presId="urn:microsoft.com/office/officeart/2005/8/layout/list1"/>
    <dgm:cxn modelId="{9C50824D-423A-4893-A0F9-35394D69A32F}" type="presOf" srcId="{944923E6-A9A6-428F-B16E-16D24422891B}" destId="{167DBA52-7ADD-4387-84EF-0E4D20EB72FD}" srcOrd="0" destOrd="0" presId="urn:microsoft.com/office/officeart/2005/8/layout/list1"/>
    <dgm:cxn modelId="{C9891FB7-91E6-44C9-81C5-368B0F892A31}" type="presOf" srcId="{A60AB41F-4D28-42BF-8729-7CE4336B9E12}" destId="{896F7A8E-C471-4AEC-A9D2-6FDA411BAD6D}" srcOrd="0" destOrd="0" presId="urn:microsoft.com/office/officeart/2005/8/layout/list1"/>
    <dgm:cxn modelId="{A83C2C29-FE40-4C0D-9EBA-EBBCF566EDFF}" srcId="{A60AB41F-4D28-42BF-8729-7CE4336B9E12}" destId="{2C32D1FE-59A2-4949-8AC0-4BA0391D7B8D}" srcOrd="0" destOrd="0" parTransId="{6C45AF49-3573-43F7-9278-6721F6F671EE}" sibTransId="{2478E550-9623-4E06-BCD7-5F50305DD655}"/>
    <dgm:cxn modelId="{0B9001C9-4F50-40D7-B3F9-8DBA570BE8A7}" type="presOf" srcId="{710C9E46-D5E5-471B-BEAC-F5113B977D08}" destId="{BC71A379-8145-44EA-8772-EC97EB9A77B4}" srcOrd="0" destOrd="0" presId="urn:microsoft.com/office/officeart/2005/8/layout/list1"/>
    <dgm:cxn modelId="{EE9D7F78-5838-4391-BF30-A7A6C52020D5}" srcId="{710C9E46-D5E5-471B-BEAC-F5113B977D08}" destId="{944923E6-A9A6-428F-B16E-16D24422891B}" srcOrd="0" destOrd="0" parTransId="{BDDDA790-8E6B-4758-879C-2E797C4F6AE4}" sibTransId="{26247519-3AE0-4A95-A13D-21A533C47AA7}"/>
    <dgm:cxn modelId="{1177B7D5-6ABE-408D-807D-83054C97A1A6}" srcId="{F428FF2D-48A9-42D0-A956-66BF75262F19}" destId="{C1131EC6-C36B-48DA-80C1-D64EDBCE2904}" srcOrd="0" destOrd="0" parTransId="{9FA90EA9-FABA-40B6-8EBE-0AB7A3051096}" sibTransId="{2FF00803-BEBF-4D9D-A5EB-762F120E28EA}"/>
    <dgm:cxn modelId="{D2B388A7-E90A-401D-9377-8B5AA1D1FD8A}" type="presOf" srcId="{D73FE535-B934-4261-820D-29FBDE6965EC}" destId="{DBD6FB9C-73DE-4E48-B7B7-46C3D2023D0B}" srcOrd="0" destOrd="0" presId="urn:microsoft.com/office/officeart/2005/8/layout/list1"/>
    <dgm:cxn modelId="{B71A6AD1-8579-4DB6-90ED-5490D787CA58}" srcId="{710C9E46-D5E5-471B-BEAC-F5113B977D08}" destId="{A60AB41F-4D28-42BF-8729-7CE4336B9E12}" srcOrd="1" destOrd="0" parTransId="{F19078E2-BBAB-4E54-8A4E-493FDE26F266}" sibTransId="{FC5BBFE2-9F1C-401C-8D3A-21D8ED632254}"/>
    <dgm:cxn modelId="{6BDB85B6-D7F9-4868-9839-515200A5C2B1}" type="presOf" srcId="{2C32D1FE-59A2-4949-8AC0-4BA0391D7B8D}" destId="{89A88C25-BA32-4E8B-8FF5-AFB754D3FC2F}" srcOrd="0" destOrd="0" presId="urn:microsoft.com/office/officeart/2005/8/layout/list1"/>
    <dgm:cxn modelId="{B5A95A81-AC73-495E-8996-C4A1551ED5B2}" type="presOf" srcId="{944923E6-A9A6-428F-B16E-16D24422891B}" destId="{A8F67AD8-AF3A-4292-B534-18F1A58D6218}" srcOrd="1" destOrd="0" presId="urn:microsoft.com/office/officeart/2005/8/layout/list1"/>
    <dgm:cxn modelId="{B3359E14-A344-4E0C-9EEF-24D3543923B0}" type="presParOf" srcId="{BC71A379-8145-44EA-8772-EC97EB9A77B4}" destId="{34687153-53D9-4BB3-B2A7-25E2C933EA2C}" srcOrd="0" destOrd="0" presId="urn:microsoft.com/office/officeart/2005/8/layout/list1"/>
    <dgm:cxn modelId="{85E2D1E5-454E-4949-BB95-1027F10D9195}" type="presParOf" srcId="{34687153-53D9-4BB3-B2A7-25E2C933EA2C}" destId="{167DBA52-7ADD-4387-84EF-0E4D20EB72FD}" srcOrd="0" destOrd="0" presId="urn:microsoft.com/office/officeart/2005/8/layout/list1"/>
    <dgm:cxn modelId="{2DADA766-B177-4BA7-AD00-343183D32951}" type="presParOf" srcId="{34687153-53D9-4BB3-B2A7-25E2C933EA2C}" destId="{A8F67AD8-AF3A-4292-B534-18F1A58D6218}" srcOrd="1" destOrd="0" presId="urn:microsoft.com/office/officeart/2005/8/layout/list1"/>
    <dgm:cxn modelId="{0D4E9D62-846D-4C6F-A0B7-51525F2A466E}" type="presParOf" srcId="{BC71A379-8145-44EA-8772-EC97EB9A77B4}" destId="{385398E3-2534-46B4-A5CA-B6721BADA768}" srcOrd="1" destOrd="0" presId="urn:microsoft.com/office/officeart/2005/8/layout/list1"/>
    <dgm:cxn modelId="{965E7362-F92B-4D2E-9E14-B7A668A7CF45}" type="presParOf" srcId="{BC71A379-8145-44EA-8772-EC97EB9A77B4}" destId="{DBD6FB9C-73DE-4E48-B7B7-46C3D2023D0B}" srcOrd="2" destOrd="0" presId="urn:microsoft.com/office/officeart/2005/8/layout/list1"/>
    <dgm:cxn modelId="{50B11D40-C1E5-4EC9-9B86-4C86CD3FEA11}" type="presParOf" srcId="{BC71A379-8145-44EA-8772-EC97EB9A77B4}" destId="{2C3CCB91-F135-4522-BA6F-650D0B868E49}" srcOrd="3" destOrd="0" presId="urn:microsoft.com/office/officeart/2005/8/layout/list1"/>
    <dgm:cxn modelId="{7FFC66F2-5407-49C4-95F5-90FD982C1DBC}" type="presParOf" srcId="{BC71A379-8145-44EA-8772-EC97EB9A77B4}" destId="{816F0FF6-EC19-47C7-B08C-02DEF9D87921}" srcOrd="4" destOrd="0" presId="urn:microsoft.com/office/officeart/2005/8/layout/list1"/>
    <dgm:cxn modelId="{0DDF14B4-7408-4C6B-843C-9613E8679795}" type="presParOf" srcId="{816F0FF6-EC19-47C7-B08C-02DEF9D87921}" destId="{896F7A8E-C471-4AEC-A9D2-6FDA411BAD6D}" srcOrd="0" destOrd="0" presId="urn:microsoft.com/office/officeart/2005/8/layout/list1"/>
    <dgm:cxn modelId="{451C4A0A-711A-49BC-9D40-68BD286C27F4}" type="presParOf" srcId="{816F0FF6-EC19-47C7-B08C-02DEF9D87921}" destId="{51D6B0EB-C44B-4117-94E4-56C51F836EF3}" srcOrd="1" destOrd="0" presId="urn:microsoft.com/office/officeart/2005/8/layout/list1"/>
    <dgm:cxn modelId="{5F7B02B4-90DE-4ADC-9F83-9577A0DD3F38}" type="presParOf" srcId="{BC71A379-8145-44EA-8772-EC97EB9A77B4}" destId="{DB83F3CB-42DA-4FB0-B9CA-89318BC6C4A1}" srcOrd="5" destOrd="0" presId="urn:microsoft.com/office/officeart/2005/8/layout/list1"/>
    <dgm:cxn modelId="{B31CD568-A956-4159-9709-B4181D42F107}" type="presParOf" srcId="{BC71A379-8145-44EA-8772-EC97EB9A77B4}" destId="{89A88C25-BA32-4E8B-8FF5-AFB754D3FC2F}" srcOrd="6" destOrd="0" presId="urn:microsoft.com/office/officeart/2005/8/layout/list1"/>
    <dgm:cxn modelId="{DE43C1ED-D32A-499B-898D-4DE2C4FD4282}" type="presParOf" srcId="{BC71A379-8145-44EA-8772-EC97EB9A77B4}" destId="{8FADE4A3-5BCB-4132-8DB0-9830DBDF0BE0}" srcOrd="7" destOrd="0" presId="urn:microsoft.com/office/officeart/2005/8/layout/list1"/>
    <dgm:cxn modelId="{D95D7F2F-C577-4E19-B1BD-ADF4DCCD98D4}" type="presParOf" srcId="{BC71A379-8145-44EA-8772-EC97EB9A77B4}" destId="{CF0DA1F3-D4BF-475E-A160-19C55AD9CFDB}" srcOrd="8" destOrd="0" presId="urn:microsoft.com/office/officeart/2005/8/layout/list1"/>
    <dgm:cxn modelId="{47A9E2D1-41EB-46A3-918B-CA521D47C9A4}" type="presParOf" srcId="{CF0DA1F3-D4BF-475E-A160-19C55AD9CFDB}" destId="{843F1371-3E5D-4D38-9159-4ECB419194BA}" srcOrd="0" destOrd="0" presId="urn:microsoft.com/office/officeart/2005/8/layout/list1"/>
    <dgm:cxn modelId="{0D077A17-4D7A-480D-8C7A-A2063AE99814}" type="presParOf" srcId="{CF0DA1F3-D4BF-475E-A160-19C55AD9CFDB}" destId="{0D71AC2B-6E8A-4EBF-88EB-913A579EE303}" srcOrd="1" destOrd="0" presId="urn:microsoft.com/office/officeart/2005/8/layout/list1"/>
    <dgm:cxn modelId="{0EAA3560-DDCB-474C-B7FF-2C6D6B4ADB8A}" type="presParOf" srcId="{BC71A379-8145-44EA-8772-EC97EB9A77B4}" destId="{27256A68-490C-44C4-9F13-BCB62C35F0A0}" srcOrd="9" destOrd="0" presId="urn:microsoft.com/office/officeart/2005/8/layout/list1"/>
    <dgm:cxn modelId="{FEC87F1F-F53C-40E6-AB8D-90285DE8388D}" type="presParOf" srcId="{BC71A379-8145-44EA-8772-EC97EB9A77B4}" destId="{036CC987-6A17-408A-83D8-5CB06CCC12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17445-3050-440C-95E1-BAB425CA70E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E44F973-9F63-4DD7-9AA5-BFA7696DAC00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決策過程可能參與決策機關、人員之釐清，須從公文內抽絲剝繭判讀。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764DDBA-76C8-49E9-9918-D3BE91E9B72E}" type="parTrans" cxnId="{7DD6E41B-EF01-4FE1-8159-D7F0FFF2E3EF}">
      <dgm:prSet/>
      <dgm:spPr/>
      <dgm:t>
        <a:bodyPr/>
        <a:lstStyle/>
        <a:p>
          <a:endParaRPr lang="zh-TW" altLang="en-US"/>
        </a:p>
      </dgm:t>
    </dgm:pt>
    <dgm:pt modelId="{56844A43-053E-4EFB-9623-1C294087CDAB}" type="sibTrans" cxnId="{7DD6E41B-EF01-4FE1-8159-D7F0FFF2E3EF}">
      <dgm:prSet/>
      <dgm:spPr/>
      <dgm:t>
        <a:bodyPr/>
        <a:lstStyle/>
        <a:p>
          <a:endParaRPr lang="zh-TW" altLang="en-US"/>
        </a:p>
      </dgm:t>
    </dgm:pt>
    <dgm:pt modelId="{CEEEAD03-21E9-45B2-9A27-6E9B08808582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土地取得方式與過程是否符合現在民主時代所稱之公平正義，無法於相關文書內判讀。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3EA4F8E-6B27-470A-AFCC-B43F8CB53C8B}" type="parTrans" cxnId="{41FC1FC5-0F35-4C5A-9DAE-EE944149BA53}">
      <dgm:prSet/>
      <dgm:spPr/>
      <dgm:t>
        <a:bodyPr/>
        <a:lstStyle/>
        <a:p>
          <a:endParaRPr lang="zh-TW" altLang="en-US"/>
        </a:p>
      </dgm:t>
    </dgm:pt>
    <dgm:pt modelId="{197D2EA8-216D-43E5-AF46-BC46078BDFFE}" type="sibTrans" cxnId="{41FC1FC5-0F35-4C5A-9DAE-EE944149BA53}">
      <dgm:prSet/>
      <dgm:spPr/>
      <dgm:t>
        <a:bodyPr/>
        <a:lstStyle/>
        <a:p>
          <a:endParaRPr lang="zh-TW" altLang="en-US"/>
        </a:p>
      </dgm:t>
    </dgm:pt>
    <dgm:pt modelId="{561E15A4-C9D6-48A3-B858-66CDFB0D119C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是否告知蘭嶼地區民眾，無相關文件可資判讀。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83F0039-A546-49C6-A62B-D829E867CC84}" type="parTrans" cxnId="{3E43E15D-9D5E-4E78-9246-C710E1D36FB8}">
      <dgm:prSet/>
      <dgm:spPr/>
      <dgm:t>
        <a:bodyPr/>
        <a:lstStyle/>
        <a:p>
          <a:endParaRPr lang="zh-TW" altLang="en-US"/>
        </a:p>
      </dgm:t>
    </dgm:pt>
    <dgm:pt modelId="{D2AA1F35-C013-4DF5-8CE7-ADA7DF6B7CC4}" type="sibTrans" cxnId="{3E43E15D-9D5E-4E78-9246-C710E1D36FB8}">
      <dgm:prSet/>
      <dgm:spPr/>
      <dgm:t>
        <a:bodyPr/>
        <a:lstStyle/>
        <a:p>
          <a:endParaRPr lang="zh-TW" altLang="en-US"/>
        </a:p>
      </dgm:t>
    </dgm:pt>
    <dgm:pt modelId="{5C3D562E-8688-4048-8B16-807E689E9F12}">
      <dgm:prSet/>
      <dgm:spPr/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工程建置、運輸等是否符合國際標準與安全性，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非本調查</a:t>
          </a:r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報告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之範疇</a:t>
          </a:r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。</a:t>
          </a:r>
        </a:p>
      </dgm:t>
    </dgm:pt>
    <dgm:pt modelId="{CC23CF99-2882-41F6-BBA6-37BF5A2B2A71}" type="parTrans" cxnId="{AE92C401-E966-490D-8A87-84D4B9586CBC}">
      <dgm:prSet/>
      <dgm:spPr/>
      <dgm:t>
        <a:bodyPr/>
        <a:lstStyle/>
        <a:p>
          <a:endParaRPr lang="zh-TW" altLang="en-US"/>
        </a:p>
      </dgm:t>
    </dgm:pt>
    <dgm:pt modelId="{12B87BEA-7A35-4867-8ED4-E54F7162BE3B}" type="sibTrans" cxnId="{AE92C401-E966-490D-8A87-84D4B9586CBC}">
      <dgm:prSet/>
      <dgm:spPr/>
      <dgm:t>
        <a:bodyPr/>
        <a:lstStyle/>
        <a:p>
          <a:endParaRPr lang="zh-TW" altLang="en-US"/>
        </a:p>
      </dgm:t>
    </dgm:pt>
    <dgm:pt modelId="{6F00AF42-64A1-4216-B2F6-20A95F7DB5C0}" type="pres">
      <dgm:prSet presAssocID="{36617445-3050-440C-95E1-BAB425CA70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03CC32-92D3-4910-B2C7-DEE76E7849A9}" type="pres">
      <dgm:prSet presAssocID="{7E44F973-9F63-4DD7-9AA5-BFA7696DAC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24BC45-46A0-4904-A2B2-8DC23185B368}" type="pres">
      <dgm:prSet presAssocID="{56844A43-053E-4EFB-9623-1C294087CDAB}" presName="sibTrans" presStyleCnt="0"/>
      <dgm:spPr/>
    </dgm:pt>
    <dgm:pt modelId="{9B994358-ECFE-471C-94A7-60CCA4ECCC14}" type="pres">
      <dgm:prSet presAssocID="{CEEEAD03-21E9-45B2-9A27-6E9B088085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69DFC1-2F25-4ABF-8E82-A2E058D4A719}" type="pres">
      <dgm:prSet presAssocID="{197D2EA8-216D-43E5-AF46-BC46078BDFFE}" presName="sibTrans" presStyleCnt="0"/>
      <dgm:spPr/>
    </dgm:pt>
    <dgm:pt modelId="{A47CEFAA-AA94-4CB3-A7D0-576E154B9836}" type="pres">
      <dgm:prSet presAssocID="{561E15A4-C9D6-48A3-B858-66CDFB0D11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72D849-010C-47EB-9095-2FD3C20EDED1}" type="pres">
      <dgm:prSet presAssocID="{D2AA1F35-C013-4DF5-8CE7-ADA7DF6B7CC4}" presName="sibTrans" presStyleCnt="0"/>
      <dgm:spPr/>
    </dgm:pt>
    <dgm:pt modelId="{AEFB3A4A-6599-464F-B02B-3AFD0C3D2DB4}" type="pres">
      <dgm:prSet presAssocID="{5C3D562E-8688-4048-8B16-807E689E9F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92C401-E966-490D-8A87-84D4B9586CBC}" srcId="{36617445-3050-440C-95E1-BAB425CA70EE}" destId="{5C3D562E-8688-4048-8B16-807E689E9F12}" srcOrd="3" destOrd="0" parTransId="{CC23CF99-2882-41F6-BBA6-37BF5A2B2A71}" sibTransId="{12B87BEA-7A35-4867-8ED4-E54F7162BE3B}"/>
    <dgm:cxn modelId="{5E08C4A8-EEB5-4DBC-8DEB-A7738A2B17E9}" type="presOf" srcId="{5C3D562E-8688-4048-8B16-807E689E9F12}" destId="{AEFB3A4A-6599-464F-B02B-3AFD0C3D2DB4}" srcOrd="0" destOrd="0" presId="urn:microsoft.com/office/officeart/2005/8/layout/default"/>
    <dgm:cxn modelId="{7DD6E41B-EF01-4FE1-8159-D7F0FFF2E3EF}" srcId="{36617445-3050-440C-95E1-BAB425CA70EE}" destId="{7E44F973-9F63-4DD7-9AA5-BFA7696DAC00}" srcOrd="0" destOrd="0" parTransId="{D764DDBA-76C8-49E9-9918-D3BE91E9B72E}" sibTransId="{56844A43-053E-4EFB-9623-1C294087CDAB}"/>
    <dgm:cxn modelId="{3E43E15D-9D5E-4E78-9246-C710E1D36FB8}" srcId="{36617445-3050-440C-95E1-BAB425CA70EE}" destId="{561E15A4-C9D6-48A3-B858-66CDFB0D119C}" srcOrd="2" destOrd="0" parTransId="{683F0039-A546-49C6-A62B-D829E867CC84}" sibTransId="{D2AA1F35-C013-4DF5-8CE7-ADA7DF6B7CC4}"/>
    <dgm:cxn modelId="{41FC1FC5-0F35-4C5A-9DAE-EE944149BA53}" srcId="{36617445-3050-440C-95E1-BAB425CA70EE}" destId="{CEEEAD03-21E9-45B2-9A27-6E9B08808582}" srcOrd="1" destOrd="0" parTransId="{13EA4F8E-6B27-470A-AFCC-B43F8CB53C8B}" sibTransId="{197D2EA8-216D-43E5-AF46-BC46078BDFFE}"/>
    <dgm:cxn modelId="{161E3672-B975-4C6C-BE69-8A8827BCB421}" type="presOf" srcId="{7E44F973-9F63-4DD7-9AA5-BFA7696DAC00}" destId="{2203CC32-92D3-4910-B2C7-DEE76E7849A9}" srcOrd="0" destOrd="0" presId="urn:microsoft.com/office/officeart/2005/8/layout/default"/>
    <dgm:cxn modelId="{A2A97420-E890-4104-AEF2-12191F1C6046}" type="presOf" srcId="{CEEEAD03-21E9-45B2-9A27-6E9B08808582}" destId="{9B994358-ECFE-471C-94A7-60CCA4ECCC14}" srcOrd="0" destOrd="0" presId="urn:microsoft.com/office/officeart/2005/8/layout/default"/>
    <dgm:cxn modelId="{3360ED50-C7D0-44DC-9A87-21CC6D98E207}" type="presOf" srcId="{36617445-3050-440C-95E1-BAB425CA70EE}" destId="{6F00AF42-64A1-4216-B2F6-20A95F7DB5C0}" srcOrd="0" destOrd="0" presId="urn:microsoft.com/office/officeart/2005/8/layout/default"/>
    <dgm:cxn modelId="{402BFC8C-82D4-44F1-80BC-8F123C2C43E6}" type="presOf" srcId="{561E15A4-C9D6-48A3-B858-66CDFB0D119C}" destId="{A47CEFAA-AA94-4CB3-A7D0-576E154B9836}" srcOrd="0" destOrd="0" presId="urn:microsoft.com/office/officeart/2005/8/layout/default"/>
    <dgm:cxn modelId="{18141B50-8B81-4FD6-92B0-07FAAA9BFDDB}" type="presParOf" srcId="{6F00AF42-64A1-4216-B2F6-20A95F7DB5C0}" destId="{2203CC32-92D3-4910-B2C7-DEE76E7849A9}" srcOrd="0" destOrd="0" presId="urn:microsoft.com/office/officeart/2005/8/layout/default"/>
    <dgm:cxn modelId="{4A2DD8C9-B1AE-4C56-B373-D217668C38FA}" type="presParOf" srcId="{6F00AF42-64A1-4216-B2F6-20A95F7DB5C0}" destId="{6024BC45-46A0-4904-A2B2-8DC23185B368}" srcOrd="1" destOrd="0" presId="urn:microsoft.com/office/officeart/2005/8/layout/default"/>
    <dgm:cxn modelId="{E3E5DDBE-C57C-4115-9574-E67D5BBD8625}" type="presParOf" srcId="{6F00AF42-64A1-4216-B2F6-20A95F7DB5C0}" destId="{9B994358-ECFE-471C-94A7-60CCA4ECCC14}" srcOrd="2" destOrd="0" presId="urn:microsoft.com/office/officeart/2005/8/layout/default"/>
    <dgm:cxn modelId="{B16593EF-6F25-4778-A89E-28DD7FC76585}" type="presParOf" srcId="{6F00AF42-64A1-4216-B2F6-20A95F7DB5C0}" destId="{2069DFC1-2F25-4ABF-8E82-A2E058D4A719}" srcOrd="3" destOrd="0" presId="urn:microsoft.com/office/officeart/2005/8/layout/default"/>
    <dgm:cxn modelId="{3EF655F7-F33C-4712-8FA1-AA98FAE3B3B6}" type="presParOf" srcId="{6F00AF42-64A1-4216-B2F6-20A95F7DB5C0}" destId="{A47CEFAA-AA94-4CB3-A7D0-576E154B9836}" srcOrd="4" destOrd="0" presId="urn:microsoft.com/office/officeart/2005/8/layout/default"/>
    <dgm:cxn modelId="{94478350-943F-4A4A-A15E-216330003D51}" type="presParOf" srcId="{6F00AF42-64A1-4216-B2F6-20A95F7DB5C0}" destId="{3D72D849-010C-47EB-9095-2FD3C20EDED1}" srcOrd="5" destOrd="0" presId="urn:microsoft.com/office/officeart/2005/8/layout/default"/>
    <dgm:cxn modelId="{D55C5756-8B68-4B6C-9D46-C42D1063626E}" type="presParOf" srcId="{6F00AF42-64A1-4216-B2F6-20A95F7DB5C0}" destId="{AEFB3A4A-6599-464F-B02B-3AFD0C3D2D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77912-73E3-4690-B241-4DBBC62D69F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3CFD692-A049-4A17-82A6-18A8E7AC9023}">
      <dgm:prSet phldrT="[文字]"/>
      <dgm:spPr/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蘭嶼龍門地區最為適當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的理由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D8DD0C5-4606-416C-AE35-AD976F7C1405}" type="parTrans" cxnId="{B3CB7EE6-2DF4-4745-AF6C-9F78CC50B093}">
      <dgm:prSet/>
      <dgm:spPr/>
      <dgm:t>
        <a:bodyPr/>
        <a:lstStyle/>
        <a:p>
          <a:endParaRPr lang="zh-TW" altLang="en-US"/>
        </a:p>
      </dgm:t>
    </dgm:pt>
    <dgm:pt modelId="{0B9FC421-7A1B-4166-AA96-5B54F61A5C30}" type="sibTrans" cxnId="{B3CB7EE6-2DF4-4745-AF6C-9F78CC50B093}">
      <dgm:prSet/>
      <dgm:spPr/>
      <dgm:t>
        <a:bodyPr/>
        <a:lstStyle/>
        <a:p>
          <a:endParaRPr lang="zh-TW" altLang="en-US"/>
        </a:p>
      </dgm:t>
    </dgm:pt>
    <dgm:pt modelId="{9D9B15F4-DE6A-4AAA-9FB5-F5F3A64103B8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投海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作業便利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19AA448-29B6-4F13-914D-61FD27E1B72A}" type="parTrans" cxnId="{B87B16E9-DCBA-4534-ABBB-FE91AEFC9232}">
      <dgm:prSet/>
      <dgm:spPr/>
      <dgm:t>
        <a:bodyPr/>
        <a:lstStyle/>
        <a:p>
          <a:endParaRPr lang="zh-TW" altLang="en-US"/>
        </a:p>
      </dgm:t>
    </dgm:pt>
    <dgm:pt modelId="{019A9771-5E63-4DAE-B6E7-863FE162049E}" type="sibTrans" cxnId="{B87B16E9-DCBA-4534-ABBB-FE91AEFC9232}">
      <dgm:prSet/>
      <dgm:spPr/>
      <dgm:t>
        <a:bodyPr/>
        <a:lstStyle/>
        <a:p>
          <a:endParaRPr lang="zh-TW" altLang="en-US"/>
        </a:p>
      </dgm:t>
    </dgm:pt>
    <dgm:pt modelId="{39528A0B-7038-47ED-861C-2C6E4EE4528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全島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人數不多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EF122EC-6826-44E1-8AF5-7CD0A3E7A3AF}" type="parTrans" cxnId="{936B022E-A449-4E93-A881-D302D90A03F6}">
      <dgm:prSet/>
      <dgm:spPr/>
      <dgm:t>
        <a:bodyPr/>
        <a:lstStyle/>
        <a:p>
          <a:endParaRPr lang="zh-TW" altLang="en-US"/>
        </a:p>
      </dgm:t>
    </dgm:pt>
    <dgm:pt modelId="{7D901935-A53D-4CA2-9C83-68D28D3B23C3}" type="sibTrans" cxnId="{936B022E-A449-4E93-A881-D302D90A03F6}">
      <dgm:prSet/>
      <dgm:spPr/>
      <dgm:t>
        <a:bodyPr/>
        <a:lstStyle/>
        <a:p>
          <a:endParaRPr lang="zh-TW" altLang="en-US"/>
        </a:p>
      </dgm:t>
    </dgm:pt>
    <dgm:pt modelId="{8B9A8E5F-461C-4371-87E2-0C5C3A95C895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土地面積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大小適當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9934AA0-2CFA-4E8C-8C47-5B6D33E18549}" type="parTrans" cxnId="{C9977BBE-5987-4360-BD57-63F466443FE6}">
      <dgm:prSet/>
      <dgm:spPr/>
      <dgm:t>
        <a:bodyPr/>
        <a:lstStyle/>
        <a:p>
          <a:endParaRPr lang="zh-TW" altLang="en-US"/>
        </a:p>
      </dgm:t>
    </dgm:pt>
    <dgm:pt modelId="{5D02C7AD-1650-4645-837A-158126C271B9}" type="sibTrans" cxnId="{C9977BBE-5987-4360-BD57-63F466443FE6}">
      <dgm:prSet/>
      <dgm:spPr/>
      <dgm:t>
        <a:bodyPr/>
        <a:lstStyle/>
        <a:p>
          <a:endParaRPr lang="zh-TW" altLang="en-US"/>
        </a:p>
      </dgm:t>
    </dgm:pt>
    <dgm:pt modelId="{CB68F05A-9622-4511-990C-3A5F895A3C17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與島上其他地區阻隔，無人居住利用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934969B-B0CA-415F-9A9F-90AF4E91B473}" type="parTrans" cxnId="{4BBA653A-9011-4EC2-A37A-7C618BCA8C92}">
      <dgm:prSet/>
      <dgm:spPr/>
      <dgm:t>
        <a:bodyPr/>
        <a:lstStyle/>
        <a:p>
          <a:endParaRPr lang="zh-TW" altLang="en-US"/>
        </a:p>
      </dgm:t>
    </dgm:pt>
    <dgm:pt modelId="{722481D0-AA4B-458B-A108-58544D68C3DD}" type="sibTrans" cxnId="{4BBA653A-9011-4EC2-A37A-7C618BCA8C92}">
      <dgm:prSet/>
      <dgm:spPr/>
      <dgm:t>
        <a:bodyPr/>
        <a:lstStyle/>
        <a:p>
          <a:endParaRPr lang="zh-TW" altLang="en-US"/>
        </a:p>
      </dgm:t>
    </dgm:pt>
    <dgm:pt modelId="{C1CD96D8-DB42-4C4D-AB43-6562D3852A98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地形具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極佳天然屏障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CA6DAE7-ABC6-4373-8B75-58DB463A313C}" type="parTrans" cxnId="{92D2C7F2-BBF1-440A-B741-80CA19A76915}">
      <dgm:prSet/>
      <dgm:spPr/>
      <dgm:t>
        <a:bodyPr/>
        <a:lstStyle/>
        <a:p>
          <a:endParaRPr lang="zh-TW" altLang="en-US"/>
        </a:p>
      </dgm:t>
    </dgm:pt>
    <dgm:pt modelId="{8585135C-82C0-4066-A3D5-1786E6F28571}" type="sibTrans" cxnId="{92D2C7F2-BBF1-440A-B741-80CA19A76915}">
      <dgm:prSet/>
      <dgm:spPr/>
      <dgm:t>
        <a:bodyPr/>
        <a:lstStyle/>
        <a:p>
          <a:endParaRPr lang="zh-TW" altLang="en-US"/>
        </a:p>
      </dgm:t>
    </dgm:pt>
    <dgm:pt modelId="{151DC87C-8AFE-4940-9241-F5517A3C6A64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海上運輸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污染可能性低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951AAF3-9B09-4737-AD51-6723D4818B64}" type="parTrans" cxnId="{8DFDEFBA-7298-498D-A86A-6FADFDD968F8}">
      <dgm:prSet/>
      <dgm:spPr/>
      <dgm:t>
        <a:bodyPr/>
        <a:lstStyle/>
        <a:p>
          <a:endParaRPr lang="zh-TW" altLang="en-US"/>
        </a:p>
      </dgm:t>
    </dgm:pt>
    <dgm:pt modelId="{9C4D204A-35A3-4860-80B6-AD32B555F292}" type="sibTrans" cxnId="{8DFDEFBA-7298-498D-A86A-6FADFDD968F8}">
      <dgm:prSet/>
      <dgm:spPr/>
      <dgm:t>
        <a:bodyPr/>
        <a:lstStyle/>
        <a:p>
          <a:endParaRPr lang="zh-TW" altLang="en-US"/>
        </a:p>
      </dgm:t>
    </dgm:pt>
    <dgm:pt modelId="{31737B01-C828-4D29-88E9-47A6E24C977E}" type="pres">
      <dgm:prSet presAssocID="{99177912-73E3-4690-B241-4DBBC62D69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6BC3A80-B40E-44BD-B5B4-6D4752816CAE}" type="pres">
      <dgm:prSet presAssocID="{33CFD692-A049-4A17-82A6-18A8E7AC9023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34A9261D-6E2B-4EB1-AA9E-07A441FFEFA8}" type="pres">
      <dgm:prSet presAssocID="{A19AA448-29B6-4F13-914D-61FD27E1B72A}" presName="par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8DA31850-559D-4A4E-89CA-08E9B0CBF666}" type="pres">
      <dgm:prSet presAssocID="{9D9B15F4-DE6A-4AAA-9FB5-F5F3A64103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4CF8D-25EE-4CE9-B2BB-208BAF5E3D57}" type="pres">
      <dgm:prSet presAssocID="{4951AAF3-9B09-4737-AD51-6723D4818B64}" presName="par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4358A28B-2417-4878-A70A-86E426064844}" type="pres">
      <dgm:prSet presAssocID="{151DC87C-8AFE-4940-9241-F5517A3C6A64}" presName="node" presStyleLbl="node1" presStyleIdx="1" presStyleCnt="6" custScaleX="1275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CA3364-1905-4321-9E81-7D56444F5634}" type="pres">
      <dgm:prSet presAssocID="{4EF122EC-6826-44E1-8AF5-7CD0A3E7A3AF}" presName="par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657ADF-B964-42E8-8AA1-BB877A98E735}" type="pres">
      <dgm:prSet presAssocID="{39528A0B-7038-47ED-861C-2C6E4EE4528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085252-786B-444C-A95F-736A4FC2D607}" type="pres">
      <dgm:prSet presAssocID="{BCA6DAE7-ABC6-4373-8B75-58DB463A313C}" presName="par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9C833FF9-9A84-4545-8724-68923E8E2DCF}" type="pres">
      <dgm:prSet presAssocID="{C1CD96D8-DB42-4C4D-AB43-6562D3852A98}" presName="node" presStyleLbl="node1" presStyleIdx="3" presStyleCnt="6" custScaleX="1255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F53D7-BDBC-4235-99FD-9E2F0FFCC504}" type="pres">
      <dgm:prSet presAssocID="{5934969B-B0CA-415F-9A9F-90AF4E91B473}" presName="par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0C1A23C9-878A-4B1C-BE06-8C4BBC8A34A6}" type="pres">
      <dgm:prSet presAssocID="{CB68F05A-9622-4511-990C-3A5F895A3C17}" presName="node" presStyleLbl="node1" presStyleIdx="4" presStyleCnt="6" custScaleX="124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167F9-A6A7-4D06-9872-B9E6F65A4EA3}" type="pres">
      <dgm:prSet presAssocID="{89934AA0-2CFA-4E8C-8C47-5B6D33E18549}" presName="par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58577C05-8D6B-4849-AF52-55C6FD2F44F2}" type="pres">
      <dgm:prSet presAssocID="{8B9A8E5F-461C-4371-87E2-0C5C3A95C8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4A30AB-5E07-4E6A-B484-86D632F12BB1}" type="presOf" srcId="{8B9A8E5F-461C-4371-87E2-0C5C3A95C895}" destId="{58577C05-8D6B-4849-AF52-55C6FD2F44F2}" srcOrd="0" destOrd="0" presId="urn:microsoft.com/office/officeart/2005/8/layout/radial4"/>
    <dgm:cxn modelId="{BE2BF10C-22F6-4EB5-9FC8-BB24BB24158E}" type="presOf" srcId="{99177912-73E3-4690-B241-4DBBC62D69F1}" destId="{31737B01-C828-4D29-88E9-47A6E24C977E}" srcOrd="0" destOrd="0" presId="urn:microsoft.com/office/officeart/2005/8/layout/radial4"/>
    <dgm:cxn modelId="{EFFE9FE9-0E2D-42E8-BC71-A9B727D4D3D4}" type="presOf" srcId="{9D9B15F4-DE6A-4AAA-9FB5-F5F3A64103B8}" destId="{8DA31850-559D-4A4E-89CA-08E9B0CBF666}" srcOrd="0" destOrd="0" presId="urn:microsoft.com/office/officeart/2005/8/layout/radial4"/>
    <dgm:cxn modelId="{25AB9682-927C-441D-AE17-64F8D62CECBB}" type="presOf" srcId="{BCA6DAE7-ABC6-4373-8B75-58DB463A313C}" destId="{2A085252-786B-444C-A95F-736A4FC2D607}" srcOrd="0" destOrd="0" presId="urn:microsoft.com/office/officeart/2005/8/layout/radial4"/>
    <dgm:cxn modelId="{B3CB7EE6-2DF4-4745-AF6C-9F78CC50B093}" srcId="{99177912-73E3-4690-B241-4DBBC62D69F1}" destId="{33CFD692-A049-4A17-82A6-18A8E7AC9023}" srcOrd="0" destOrd="0" parTransId="{BD8DD0C5-4606-416C-AE35-AD976F7C1405}" sibTransId="{0B9FC421-7A1B-4166-AA96-5B54F61A5C30}"/>
    <dgm:cxn modelId="{C9977BBE-5987-4360-BD57-63F466443FE6}" srcId="{33CFD692-A049-4A17-82A6-18A8E7AC9023}" destId="{8B9A8E5F-461C-4371-87E2-0C5C3A95C895}" srcOrd="5" destOrd="0" parTransId="{89934AA0-2CFA-4E8C-8C47-5B6D33E18549}" sibTransId="{5D02C7AD-1650-4645-837A-158126C271B9}"/>
    <dgm:cxn modelId="{2227D57F-E07C-4387-B70E-AB7766A29819}" type="presOf" srcId="{39528A0B-7038-47ED-861C-2C6E4EE45284}" destId="{28657ADF-B964-42E8-8AA1-BB877A98E735}" srcOrd="0" destOrd="0" presId="urn:microsoft.com/office/officeart/2005/8/layout/radial4"/>
    <dgm:cxn modelId="{FD03D448-6FB2-43AA-B191-5D14B576552A}" type="presOf" srcId="{89934AA0-2CFA-4E8C-8C47-5B6D33E18549}" destId="{E6E167F9-A6A7-4D06-9872-B9E6F65A4EA3}" srcOrd="0" destOrd="0" presId="urn:microsoft.com/office/officeart/2005/8/layout/radial4"/>
    <dgm:cxn modelId="{D0A98146-3DB5-44AB-AF6E-87991498FBD9}" type="presOf" srcId="{C1CD96D8-DB42-4C4D-AB43-6562D3852A98}" destId="{9C833FF9-9A84-4545-8724-68923E8E2DCF}" srcOrd="0" destOrd="0" presId="urn:microsoft.com/office/officeart/2005/8/layout/radial4"/>
    <dgm:cxn modelId="{65776DB2-FE53-49D8-BE5D-579144C2AA94}" type="presOf" srcId="{33CFD692-A049-4A17-82A6-18A8E7AC9023}" destId="{36BC3A80-B40E-44BD-B5B4-6D4752816CAE}" srcOrd="0" destOrd="0" presId="urn:microsoft.com/office/officeart/2005/8/layout/radial4"/>
    <dgm:cxn modelId="{92D2C7F2-BBF1-440A-B741-80CA19A76915}" srcId="{33CFD692-A049-4A17-82A6-18A8E7AC9023}" destId="{C1CD96D8-DB42-4C4D-AB43-6562D3852A98}" srcOrd="3" destOrd="0" parTransId="{BCA6DAE7-ABC6-4373-8B75-58DB463A313C}" sibTransId="{8585135C-82C0-4066-A3D5-1786E6F28571}"/>
    <dgm:cxn modelId="{B1C34980-AFBA-49B2-8E0A-4F377D51E15F}" type="presOf" srcId="{4951AAF3-9B09-4737-AD51-6723D4818B64}" destId="{C124CF8D-25EE-4CE9-B2BB-208BAF5E3D57}" srcOrd="0" destOrd="0" presId="urn:microsoft.com/office/officeart/2005/8/layout/radial4"/>
    <dgm:cxn modelId="{BF1E2EEC-19AC-4A99-BC8F-5DED0B16B46A}" type="presOf" srcId="{CB68F05A-9622-4511-990C-3A5F895A3C17}" destId="{0C1A23C9-878A-4B1C-BE06-8C4BBC8A34A6}" srcOrd="0" destOrd="0" presId="urn:microsoft.com/office/officeart/2005/8/layout/radial4"/>
    <dgm:cxn modelId="{7D46C5FF-B9A4-46F8-86F8-4ECE45C8D52F}" type="presOf" srcId="{5934969B-B0CA-415F-9A9F-90AF4E91B473}" destId="{F5AF53D7-BDBC-4235-99FD-9E2F0FFCC504}" srcOrd="0" destOrd="0" presId="urn:microsoft.com/office/officeart/2005/8/layout/radial4"/>
    <dgm:cxn modelId="{03CA1575-6F86-4273-AAD8-F813B4464DB8}" type="presOf" srcId="{4EF122EC-6826-44E1-8AF5-7CD0A3E7A3AF}" destId="{87CA3364-1905-4321-9E81-7D56444F5634}" srcOrd="0" destOrd="0" presId="urn:microsoft.com/office/officeart/2005/8/layout/radial4"/>
    <dgm:cxn modelId="{B87B16E9-DCBA-4534-ABBB-FE91AEFC9232}" srcId="{33CFD692-A049-4A17-82A6-18A8E7AC9023}" destId="{9D9B15F4-DE6A-4AAA-9FB5-F5F3A64103B8}" srcOrd="0" destOrd="0" parTransId="{A19AA448-29B6-4F13-914D-61FD27E1B72A}" sibTransId="{019A9771-5E63-4DAE-B6E7-863FE162049E}"/>
    <dgm:cxn modelId="{A46B7B77-8D76-48FB-AC89-75D9F95E640B}" type="presOf" srcId="{151DC87C-8AFE-4940-9241-F5517A3C6A64}" destId="{4358A28B-2417-4878-A70A-86E426064844}" srcOrd="0" destOrd="0" presId="urn:microsoft.com/office/officeart/2005/8/layout/radial4"/>
    <dgm:cxn modelId="{8DFDEFBA-7298-498D-A86A-6FADFDD968F8}" srcId="{33CFD692-A049-4A17-82A6-18A8E7AC9023}" destId="{151DC87C-8AFE-4940-9241-F5517A3C6A64}" srcOrd="1" destOrd="0" parTransId="{4951AAF3-9B09-4737-AD51-6723D4818B64}" sibTransId="{9C4D204A-35A3-4860-80B6-AD32B555F292}"/>
    <dgm:cxn modelId="{936B022E-A449-4E93-A881-D302D90A03F6}" srcId="{33CFD692-A049-4A17-82A6-18A8E7AC9023}" destId="{39528A0B-7038-47ED-861C-2C6E4EE45284}" srcOrd="2" destOrd="0" parTransId="{4EF122EC-6826-44E1-8AF5-7CD0A3E7A3AF}" sibTransId="{7D901935-A53D-4CA2-9C83-68D28D3B23C3}"/>
    <dgm:cxn modelId="{1278F7A5-6250-49FB-9977-15F376484302}" type="presOf" srcId="{A19AA448-29B6-4F13-914D-61FD27E1B72A}" destId="{34A9261D-6E2B-4EB1-AA9E-07A441FFEFA8}" srcOrd="0" destOrd="0" presId="urn:microsoft.com/office/officeart/2005/8/layout/radial4"/>
    <dgm:cxn modelId="{4BBA653A-9011-4EC2-A37A-7C618BCA8C92}" srcId="{33CFD692-A049-4A17-82A6-18A8E7AC9023}" destId="{CB68F05A-9622-4511-990C-3A5F895A3C17}" srcOrd="4" destOrd="0" parTransId="{5934969B-B0CA-415F-9A9F-90AF4E91B473}" sibTransId="{722481D0-AA4B-458B-A108-58544D68C3DD}"/>
    <dgm:cxn modelId="{4B59E233-603A-4763-ACC8-04C24BE5FFD4}" type="presParOf" srcId="{31737B01-C828-4D29-88E9-47A6E24C977E}" destId="{36BC3A80-B40E-44BD-B5B4-6D4752816CAE}" srcOrd="0" destOrd="0" presId="urn:microsoft.com/office/officeart/2005/8/layout/radial4"/>
    <dgm:cxn modelId="{D62D359A-2D19-4290-A291-6EEBF4484B65}" type="presParOf" srcId="{31737B01-C828-4D29-88E9-47A6E24C977E}" destId="{34A9261D-6E2B-4EB1-AA9E-07A441FFEFA8}" srcOrd="1" destOrd="0" presId="urn:microsoft.com/office/officeart/2005/8/layout/radial4"/>
    <dgm:cxn modelId="{586B2EBC-9C1F-4DD5-95D7-62E1CDA094C6}" type="presParOf" srcId="{31737B01-C828-4D29-88E9-47A6E24C977E}" destId="{8DA31850-559D-4A4E-89CA-08E9B0CBF666}" srcOrd="2" destOrd="0" presId="urn:microsoft.com/office/officeart/2005/8/layout/radial4"/>
    <dgm:cxn modelId="{E250EFD3-F946-4087-87B1-2A4523A4843A}" type="presParOf" srcId="{31737B01-C828-4D29-88E9-47A6E24C977E}" destId="{C124CF8D-25EE-4CE9-B2BB-208BAF5E3D57}" srcOrd="3" destOrd="0" presId="urn:microsoft.com/office/officeart/2005/8/layout/radial4"/>
    <dgm:cxn modelId="{322CF9D8-A913-4936-99AE-C3563E8590B7}" type="presParOf" srcId="{31737B01-C828-4D29-88E9-47A6E24C977E}" destId="{4358A28B-2417-4878-A70A-86E426064844}" srcOrd="4" destOrd="0" presId="urn:microsoft.com/office/officeart/2005/8/layout/radial4"/>
    <dgm:cxn modelId="{ECBB30B7-6C83-4E35-B3AA-6A35C04C513D}" type="presParOf" srcId="{31737B01-C828-4D29-88E9-47A6E24C977E}" destId="{87CA3364-1905-4321-9E81-7D56444F5634}" srcOrd="5" destOrd="0" presId="urn:microsoft.com/office/officeart/2005/8/layout/radial4"/>
    <dgm:cxn modelId="{1B5226B1-45F8-4226-9935-DDDF1F132845}" type="presParOf" srcId="{31737B01-C828-4D29-88E9-47A6E24C977E}" destId="{28657ADF-B964-42E8-8AA1-BB877A98E735}" srcOrd="6" destOrd="0" presId="urn:microsoft.com/office/officeart/2005/8/layout/radial4"/>
    <dgm:cxn modelId="{FF904FD9-CEF4-4DE8-BD83-1949259A2003}" type="presParOf" srcId="{31737B01-C828-4D29-88E9-47A6E24C977E}" destId="{2A085252-786B-444C-A95F-736A4FC2D607}" srcOrd="7" destOrd="0" presId="urn:microsoft.com/office/officeart/2005/8/layout/radial4"/>
    <dgm:cxn modelId="{B21869A3-DA18-4B04-B575-F5D914F17AD7}" type="presParOf" srcId="{31737B01-C828-4D29-88E9-47A6E24C977E}" destId="{9C833FF9-9A84-4545-8724-68923E8E2DCF}" srcOrd="8" destOrd="0" presId="urn:microsoft.com/office/officeart/2005/8/layout/radial4"/>
    <dgm:cxn modelId="{CAC12827-2B2D-4621-A771-48FB15A2A43F}" type="presParOf" srcId="{31737B01-C828-4D29-88E9-47A6E24C977E}" destId="{F5AF53D7-BDBC-4235-99FD-9E2F0FFCC504}" srcOrd="9" destOrd="0" presId="urn:microsoft.com/office/officeart/2005/8/layout/radial4"/>
    <dgm:cxn modelId="{B3E09532-BAFC-4B72-AE2B-94FEC859E8A4}" type="presParOf" srcId="{31737B01-C828-4D29-88E9-47A6E24C977E}" destId="{0C1A23C9-878A-4B1C-BE06-8C4BBC8A34A6}" srcOrd="10" destOrd="0" presId="urn:microsoft.com/office/officeart/2005/8/layout/radial4"/>
    <dgm:cxn modelId="{FE97A93E-4C34-46D3-B5AC-AAD7FB7972E5}" type="presParOf" srcId="{31737B01-C828-4D29-88E9-47A6E24C977E}" destId="{E6E167F9-A6A7-4D06-9872-B9E6F65A4EA3}" srcOrd="11" destOrd="0" presId="urn:microsoft.com/office/officeart/2005/8/layout/radial4"/>
    <dgm:cxn modelId="{BD9CD651-8F6A-4CDB-A0A5-3809A6FECEFB}" type="presParOf" srcId="{31737B01-C828-4D29-88E9-47A6E24C977E}" destId="{58577C05-8D6B-4849-AF52-55C6FD2F44F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EDA570-0874-401F-AF92-990A3241CA4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</dgm:pt>
    <dgm:pt modelId="{AB6AC653-6CF4-46A7-93A6-F3474033232E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63</a:t>
          </a:r>
          <a:r>
            <a:rPr lang="zh-TW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5</a:t>
          </a:r>
          <a:r>
            <a:rPr lang="zh-TW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11</a:t>
          </a:r>
          <a:r>
            <a:rPr lang="zh-TW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sz="2000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/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成立</a:t>
          </a:r>
          <a:r>
            <a: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「蘭嶼計畫技術小組」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</a:t>
          </a:r>
          <a:r>
            <a: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由核研所及台電公司擬定工程規劃書，預估所需經費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，自此進入規劃階段。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F1714D9-642F-4057-A054-CF91EA24065E}" type="parTrans" cxnId="{7FD34E2A-5933-4F90-99CB-BA5CE89D85BD}">
      <dgm:prSet/>
      <dgm:spPr/>
      <dgm:t>
        <a:bodyPr/>
        <a:lstStyle/>
        <a:p>
          <a:endParaRPr lang="zh-TW" altLang="en-US"/>
        </a:p>
      </dgm:t>
    </dgm:pt>
    <dgm:pt modelId="{0D8C507A-7C06-42C5-8757-DFA1618496A4}" type="sibTrans" cxnId="{7FD34E2A-5933-4F90-99CB-BA5CE89D85BD}">
      <dgm:prSet/>
      <dgm:spPr/>
      <dgm:t>
        <a:bodyPr/>
        <a:lstStyle/>
        <a:p>
          <a:endParaRPr lang="zh-TW" altLang="en-US"/>
        </a:p>
      </dgm:t>
    </dgm:pt>
    <dgm:pt modelId="{1E837697-DED0-4206-B1F8-E0CC46E0DD5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63</a:t>
          </a:r>
          <a:r>
            <a:rPr lang="zh-TW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2</a:t>
          </a:r>
          <a:r>
            <a:rPr lang="zh-TW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16</a:t>
          </a:r>
          <a:r>
            <a:rPr lang="zh-TW" altLang="zh-TW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sz="2000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/>
          <a:r>
            <a:rPr lang="zh-TW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原能會函呈「國家放射性固體廢料貯存場規劃書」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予</a:t>
          </a:r>
          <a:r>
            <a:rPr lang="zh-TW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行政院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</a:t>
          </a:r>
          <a:r>
            <a:rPr lang="zh-TW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建議蘭嶼龍門地區作為貯存場所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</a:t>
          </a:r>
          <a:r>
            <a:rPr lang="zh-TW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計畫名稱為</a:t>
          </a:r>
          <a:r>
            <a: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「蘭嶼計畫」</a:t>
          </a:r>
          <a:r>
            <a:rPr lang="zh-TW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。</a:t>
          </a:r>
          <a:endParaRPr lang="en-US" altLang="zh-TW" sz="20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D01DDCA-A2B6-4F6D-B3D3-B5AEA98C1E12}" type="parTrans" cxnId="{17A5D21C-DC0B-491D-8614-10E369585447}">
      <dgm:prSet/>
      <dgm:spPr/>
      <dgm:t>
        <a:bodyPr/>
        <a:lstStyle/>
        <a:p>
          <a:endParaRPr lang="zh-TW" altLang="en-US"/>
        </a:p>
      </dgm:t>
    </dgm:pt>
    <dgm:pt modelId="{AF2C1F21-238E-4168-84FD-1B70B3665B1D}" type="sibTrans" cxnId="{17A5D21C-DC0B-491D-8614-10E369585447}">
      <dgm:prSet/>
      <dgm:spPr/>
      <dgm:t>
        <a:bodyPr/>
        <a:lstStyle/>
        <a:p>
          <a:endParaRPr lang="zh-TW" altLang="en-US"/>
        </a:p>
      </dgm:t>
    </dgm:pt>
    <dgm:pt modelId="{DE7D086E-FDEE-441A-AA89-F978CA8AC133}" type="pres">
      <dgm:prSet presAssocID="{1CEDA570-0874-401F-AF92-990A3241CA4B}" presName="outerComposite" presStyleCnt="0">
        <dgm:presLayoutVars>
          <dgm:chMax val="5"/>
          <dgm:dir/>
          <dgm:resizeHandles val="exact"/>
        </dgm:presLayoutVars>
      </dgm:prSet>
      <dgm:spPr/>
    </dgm:pt>
    <dgm:pt modelId="{23EB89D9-C466-42A4-9D6B-994FFD506F66}" type="pres">
      <dgm:prSet presAssocID="{1CEDA570-0874-401F-AF92-990A3241CA4B}" presName="dummyMaxCanvas" presStyleCnt="0">
        <dgm:presLayoutVars/>
      </dgm:prSet>
      <dgm:spPr/>
    </dgm:pt>
    <dgm:pt modelId="{61567DB3-CD37-4B14-99DE-8C9B439AD6E5}" type="pres">
      <dgm:prSet presAssocID="{1CEDA570-0874-401F-AF92-990A3241CA4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2A3141-3B5D-4A23-9C23-C07DF0DCE135}" type="pres">
      <dgm:prSet presAssocID="{1CEDA570-0874-401F-AF92-990A3241CA4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A3817D-7704-4255-A071-8CD22C3DB3CD}" type="pres">
      <dgm:prSet presAssocID="{1CEDA570-0874-401F-AF92-990A3241CA4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14871-E21E-4EA5-B4AC-348213ABBDA1}" type="pres">
      <dgm:prSet presAssocID="{1CEDA570-0874-401F-AF92-990A3241CA4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C8E63-1701-49CE-9101-9E537A733651}" type="pres">
      <dgm:prSet presAssocID="{1CEDA570-0874-401F-AF92-990A3241CA4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EF2469-9638-4A73-9BA0-031F78C12BDB}" type="presOf" srcId="{AF2C1F21-238E-4168-84FD-1B70B3665B1D}" destId="{1DA3817D-7704-4255-A071-8CD22C3DB3CD}" srcOrd="0" destOrd="0" presId="urn:microsoft.com/office/officeart/2005/8/layout/vProcess5"/>
    <dgm:cxn modelId="{17A5D21C-DC0B-491D-8614-10E369585447}" srcId="{1CEDA570-0874-401F-AF92-990A3241CA4B}" destId="{1E837697-DED0-4206-B1F8-E0CC46E0DD53}" srcOrd="0" destOrd="0" parTransId="{1D01DDCA-A2B6-4F6D-B3D3-B5AEA98C1E12}" sibTransId="{AF2C1F21-238E-4168-84FD-1B70B3665B1D}"/>
    <dgm:cxn modelId="{ED09EBE3-45BA-4B22-82A1-C5DECB0381F0}" type="presOf" srcId="{AB6AC653-6CF4-46A7-93A6-F3474033232E}" destId="{207C8E63-1701-49CE-9101-9E537A733651}" srcOrd="1" destOrd="0" presId="urn:microsoft.com/office/officeart/2005/8/layout/vProcess5"/>
    <dgm:cxn modelId="{25D09209-8D9A-402D-9AF1-E7E9BDF01E5E}" type="presOf" srcId="{AB6AC653-6CF4-46A7-93A6-F3474033232E}" destId="{1F2A3141-3B5D-4A23-9C23-C07DF0DCE135}" srcOrd="0" destOrd="0" presId="urn:microsoft.com/office/officeart/2005/8/layout/vProcess5"/>
    <dgm:cxn modelId="{13A032E3-711A-4821-9091-F3C34C44323B}" type="presOf" srcId="{1E837697-DED0-4206-B1F8-E0CC46E0DD53}" destId="{7DC14871-E21E-4EA5-B4AC-348213ABBDA1}" srcOrd="1" destOrd="0" presId="urn:microsoft.com/office/officeart/2005/8/layout/vProcess5"/>
    <dgm:cxn modelId="{7FD34E2A-5933-4F90-99CB-BA5CE89D85BD}" srcId="{1CEDA570-0874-401F-AF92-990A3241CA4B}" destId="{AB6AC653-6CF4-46A7-93A6-F3474033232E}" srcOrd="1" destOrd="0" parTransId="{AF1714D9-642F-4057-A054-CF91EA24065E}" sibTransId="{0D8C507A-7C06-42C5-8757-DFA1618496A4}"/>
    <dgm:cxn modelId="{CB0F3878-1526-4AAB-96F6-177F12B41135}" type="presOf" srcId="{1E837697-DED0-4206-B1F8-E0CC46E0DD53}" destId="{61567DB3-CD37-4B14-99DE-8C9B439AD6E5}" srcOrd="0" destOrd="0" presId="urn:microsoft.com/office/officeart/2005/8/layout/vProcess5"/>
    <dgm:cxn modelId="{6CBA385D-4A79-4551-B941-B77396526634}" type="presOf" srcId="{1CEDA570-0874-401F-AF92-990A3241CA4B}" destId="{DE7D086E-FDEE-441A-AA89-F978CA8AC133}" srcOrd="0" destOrd="0" presId="urn:microsoft.com/office/officeart/2005/8/layout/vProcess5"/>
    <dgm:cxn modelId="{0E5CBB3F-D5A6-4A0C-8611-C82A08298B6A}" type="presParOf" srcId="{DE7D086E-FDEE-441A-AA89-F978CA8AC133}" destId="{23EB89D9-C466-42A4-9D6B-994FFD506F66}" srcOrd="0" destOrd="0" presId="urn:microsoft.com/office/officeart/2005/8/layout/vProcess5"/>
    <dgm:cxn modelId="{BB3470E6-C082-44C1-AD6E-370A4C85E500}" type="presParOf" srcId="{DE7D086E-FDEE-441A-AA89-F978CA8AC133}" destId="{61567DB3-CD37-4B14-99DE-8C9B439AD6E5}" srcOrd="1" destOrd="0" presId="urn:microsoft.com/office/officeart/2005/8/layout/vProcess5"/>
    <dgm:cxn modelId="{C361E986-7517-4FEB-8751-41487587FBC2}" type="presParOf" srcId="{DE7D086E-FDEE-441A-AA89-F978CA8AC133}" destId="{1F2A3141-3B5D-4A23-9C23-C07DF0DCE135}" srcOrd="2" destOrd="0" presId="urn:microsoft.com/office/officeart/2005/8/layout/vProcess5"/>
    <dgm:cxn modelId="{1A50A7EB-9D69-4CA2-A466-4793F4CEDC8F}" type="presParOf" srcId="{DE7D086E-FDEE-441A-AA89-F978CA8AC133}" destId="{1DA3817D-7704-4255-A071-8CD22C3DB3CD}" srcOrd="3" destOrd="0" presId="urn:microsoft.com/office/officeart/2005/8/layout/vProcess5"/>
    <dgm:cxn modelId="{E0FAB902-2700-42A2-A320-1931213B3C74}" type="presParOf" srcId="{DE7D086E-FDEE-441A-AA89-F978CA8AC133}" destId="{7DC14871-E21E-4EA5-B4AC-348213ABBDA1}" srcOrd="4" destOrd="0" presId="urn:microsoft.com/office/officeart/2005/8/layout/vProcess5"/>
    <dgm:cxn modelId="{CDAE82E8-FD98-4D56-ADE5-8E929A48B2A0}" type="presParOf" srcId="{DE7D086E-FDEE-441A-AA89-F978CA8AC133}" destId="{207C8E63-1701-49CE-9101-9E537A73365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4DA4A-81AD-49E3-A7E8-C5546BCF01A8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68068D32-3F31-40A1-97E4-EC2DEE15C966}">
      <dgm:prSet phldrT="[文字]" custT="1"/>
      <dgm:spPr/>
      <dgm:t>
        <a:bodyPr/>
        <a:lstStyle/>
        <a:p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65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月台電公司</a:t>
          </a:r>
          <a:endParaRPr lang="en-US" altLang="zh-TW" sz="16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蘭嶼島勘測報告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61243F08-4DDB-4189-834A-78CF45EEE893}" type="parTrans" cxnId="{A8A23B69-0684-4D79-88F9-DDAEA0BF74E1}">
      <dgm:prSet/>
      <dgm:spPr/>
      <dgm:t>
        <a:bodyPr/>
        <a:lstStyle/>
        <a:p>
          <a:endParaRPr lang="zh-TW" altLang="en-US"/>
        </a:p>
      </dgm:t>
    </dgm:pt>
    <dgm:pt modelId="{6EF48DD8-6FFD-47AC-B9B3-2D099FA2A02C}" type="sibTrans" cxnId="{A8A23B69-0684-4D79-88F9-DDAEA0BF74E1}">
      <dgm:prSet/>
      <dgm:spPr/>
      <dgm:t>
        <a:bodyPr/>
        <a:lstStyle/>
        <a:p>
          <a:endParaRPr lang="zh-TW" altLang="en-US"/>
        </a:p>
      </dgm:t>
    </dgm:pt>
    <dgm:pt modelId="{5F46CB75-AFC3-44CB-8BA5-14BF9912836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考量開元港條件、日後易受居民反對、風浪影響，建議規劃興建專用碼頭。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EB031C2-0DC4-4D9F-BE81-AC76445917F7}" type="parTrans" cxnId="{BDD15D37-C081-4446-9F1D-998A9F947E93}">
      <dgm:prSet/>
      <dgm:spPr/>
      <dgm:t>
        <a:bodyPr/>
        <a:lstStyle/>
        <a:p>
          <a:endParaRPr lang="zh-TW" altLang="en-US"/>
        </a:p>
      </dgm:t>
    </dgm:pt>
    <dgm:pt modelId="{349D1B5E-F839-4E1C-9B42-4E55A4DAE206}" type="sibTrans" cxnId="{BDD15D37-C081-4446-9F1D-998A9F947E93}">
      <dgm:prSet/>
      <dgm:spPr/>
      <dgm:t>
        <a:bodyPr/>
        <a:lstStyle/>
        <a:p>
          <a:endParaRPr lang="zh-TW" altLang="en-US"/>
        </a:p>
      </dgm:t>
    </dgm:pt>
    <dgm:pt modelId="{C50CC308-8A88-4D3F-88B4-2DFA3E60FAEE}">
      <dgm:prSet phldrT="[文字]" custT="1"/>
      <dgm:spPr/>
      <dgm:t>
        <a:bodyPr/>
        <a:lstStyle/>
        <a:p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65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月核能研究所</a:t>
          </a:r>
          <a:endParaRPr lang="en-US" altLang="zh-TW" sz="16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小蘭嶼勘察報告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38D6324C-F60F-4151-8F01-B8A53F8378DA}" type="parTrans" cxnId="{78B9726D-E832-4CA8-AE8E-5CECE44E767C}">
      <dgm:prSet/>
      <dgm:spPr/>
      <dgm:t>
        <a:bodyPr/>
        <a:lstStyle/>
        <a:p>
          <a:endParaRPr lang="zh-TW" altLang="en-US"/>
        </a:p>
      </dgm:t>
    </dgm:pt>
    <dgm:pt modelId="{E665BE05-3682-42D3-A9FB-016BC86AD1F5}" type="sibTrans" cxnId="{78B9726D-E832-4CA8-AE8E-5CECE44E767C}">
      <dgm:prSet/>
      <dgm:spPr/>
      <dgm:t>
        <a:bodyPr/>
        <a:lstStyle/>
        <a:p>
          <a:endParaRPr lang="zh-TW" altLang="en-US"/>
        </a:p>
      </dgm:t>
    </dgm:pt>
    <dgm:pt modelId="{3CE04BF2-E181-467C-BE3F-72AA434DF2DE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無水電、碼頭、道路等設施，無地氣象水文等資料，又受季風影響，船隻無法定期航行，</a:t>
          </a:r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倘欲興建貯存場，需長期調查，相關設施興建投資極大。</a:t>
          </a:r>
          <a:endParaRPr lang="zh-TW" altLang="en-US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B6A68B33-79FD-41D6-AA41-45F4F032FFB3}" type="parTrans" cxnId="{660EE5DF-35E0-4390-9168-C54C8E9FF76A}">
      <dgm:prSet/>
      <dgm:spPr/>
      <dgm:t>
        <a:bodyPr/>
        <a:lstStyle/>
        <a:p>
          <a:endParaRPr lang="zh-TW" altLang="en-US"/>
        </a:p>
      </dgm:t>
    </dgm:pt>
    <dgm:pt modelId="{3A8AFB4D-DC06-4B48-80C2-91EE6057242E}" type="sibTrans" cxnId="{660EE5DF-35E0-4390-9168-C54C8E9FF76A}">
      <dgm:prSet/>
      <dgm:spPr/>
      <dgm:t>
        <a:bodyPr/>
        <a:lstStyle/>
        <a:p>
          <a:endParaRPr lang="zh-TW" altLang="en-US"/>
        </a:p>
      </dgm:t>
    </dgm:pt>
    <dgm:pt modelId="{60EAC633-7CC1-453A-B580-1DC0E49211BF}">
      <dgm:prSet phldrT="[文字]" custT="1"/>
      <dgm:spPr/>
      <dgm:t>
        <a:bodyPr/>
        <a:lstStyle/>
        <a:p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66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>10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月技術小組</a:t>
          </a:r>
          <a:r>
            <a:rPr lang="zh-TW" altLang="zh-TW" sz="1600" dirty="0" smtClean="0">
              <a:latin typeface="標楷體" pitchFamily="65" charset="-120"/>
              <a:ea typeface="標楷體" pitchFamily="65" charset="-120"/>
            </a:rPr>
            <a:t>檢討基隆外海各島嶼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作為</a:t>
          </a:r>
          <a:r>
            <a:rPr lang="zh-TW" altLang="zh-TW" sz="1600" dirty="0" smtClean="0">
              <a:latin typeface="標楷體" pitchFamily="65" charset="-120"/>
              <a:ea typeface="標楷體" pitchFamily="65" charset="-120"/>
            </a:rPr>
            <a:t>貯存場可能性</a:t>
          </a: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報告</a:t>
          </a:r>
        </a:p>
      </dgm:t>
    </dgm:pt>
    <dgm:pt modelId="{8BB5B001-8ACA-4D22-A05B-7C41B75D12D6}" type="parTrans" cxnId="{A5A39777-155E-4AC6-BDBD-12A275A59E90}">
      <dgm:prSet/>
      <dgm:spPr/>
      <dgm:t>
        <a:bodyPr/>
        <a:lstStyle/>
        <a:p>
          <a:endParaRPr lang="zh-TW" altLang="en-US"/>
        </a:p>
      </dgm:t>
    </dgm:pt>
    <dgm:pt modelId="{040DE1C4-9620-4727-8BDE-33DC8C05B6BB}" type="sibTrans" cxnId="{A5A39777-155E-4AC6-BDBD-12A275A59E90}">
      <dgm:prSet/>
      <dgm:spPr/>
      <dgm:t>
        <a:bodyPr/>
        <a:lstStyle/>
        <a:p>
          <a:endParaRPr lang="zh-TW" altLang="en-US"/>
        </a:p>
      </dgm:t>
    </dgm:pt>
    <dgm:pt modelId="{0664CD48-0532-4925-A77B-328E11FD10B9}">
      <dgm:prSet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受限地形、人口散處、交通困難，且屬漁區及油源勘測區，不適宜貯存。</a:t>
          </a:r>
          <a:endParaRPr lang="zh-TW" altLang="en-US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AC38C95E-A5CF-49F6-99D7-3A9D149B8C81}" type="parTrans" cxnId="{A2C20B0B-DC98-4A5E-82E8-646363C1B6CE}">
      <dgm:prSet/>
      <dgm:spPr/>
      <dgm:t>
        <a:bodyPr/>
        <a:lstStyle/>
        <a:p>
          <a:endParaRPr lang="zh-TW" altLang="en-US"/>
        </a:p>
      </dgm:t>
    </dgm:pt>
    <dgm:pt modelId="{D8064699-3F60-4FB7-9028-11452DCBC7BB}" type="sibTrans" cxnId="{A2C20B0B-DC98-4A5E-82E8-646363C1B6CE}">
      <dgm:prSet/>
      <dgm:spPr/>
      <dgm:t>
        <a:bodyPr/>
        <a:lstStyle/>
        <a:p>
          <a:endParaRPr lang="zh-TW" altLang="en-US"/>
        </a:p>
      </dgm:t>
    </dgm:pt>
    <dgm:pt modelId="{742C9CF8-AE43-4C73-9663-BB75F895032A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貯存場建築及所需間隔及屏蔽，須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萬平方公尺土地。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014C9EC1-4A82-43B3-BD66-A5B1836CCA06}" type="parTrans" cxnId="{D0CB5CD1-0DBB-42D5-8731-6B451EA7AA63}">
      <dgm:prSet/>
      <dgm:spPr/>
      <dgm:t>
        <a:bodyPr/>
        <a:lstStyle/>
        <a:p>
          <a:endParaRPr lang="zh-TW" altLang="en-US"/>
        </a:p>
      </dgm:t>
    </dgm:pt>
    <dgm:pt modelId="{5D1F5F7A-DC61-4080-8DAB-5631A55F2FA5}" type="sibTrans" cxnId="{D0CB5CD1-0DBB-42D5-8731-6B451EA7AA63}">
      <dgm:prSet/>
      <dgm:spPr/>
      <dgm:t>
        <a:bodyPr/>
        <a:lstStyle/>
        <a:p>
          <a:endParaRPr lang="zh-TW" altLang="en-US"/>
        </a:p>
      </dgm:t>
    </dgm:pt>
    <dgm:pt modelId="{B8E576B3-9028-4597-AAAD-14DC71AB8430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蘭嶼符合貯存場條件，輻射安全控制嚴格，無影響島民安全之虞。且已投資可觀人力、經費，仍以設置於該處為宜。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465B788-B5F1-4176-87D6-E3005CD13B61}" type="parTrans" cxnId="{2451F5C4-4D73-4843-BA25-ED4BEFC40D8A}">
      <dgm:prSet/>
      <dgm:spPr/>
      <dgm:t>
        <a:bodyPr/>
        <a:lstStyle/>
        <a:p>
          <a:endParaRPr lang="zh-TW" altLang="en-US"/>
        </a:p>
      </dgm:t>
    </dgm:pt>
    <dgm:pt modelId="{9585572F-BEFC-4DD8-9CE5-AD60920DD357}" type="sibTrans" cxnId="{2451F5C4-4D73-4843-BA25-ED4BEFC40D8A}">
      <dgm:prSet/>
      <dgm:spPr/>
      <dgm:t>
        <a:bodyPr/>
        <a:lstStyle/>
        <a:p>
          <a:endParaRPr lang="zh-TW" altLang="en-US"/>
        </a:p>
      </dgm:t>
    </dgm:pt>
    <dgm:pt modelId="{A828E81A-F1A5-48F7-94AA-58AF846B0165}" type="pres">
      <dgm:prSet presAssocID="{8164DA4A-81AD-49E3-A7E8-C5546BCF0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EF1A8C-3F5D-46CD-A361-3D09965D94B2}" type="pres">
      <dgm:prSet presAssocID="{68068D32-3F31-40A1-97E4-EC2DEE15C966}" presName="composite" presStyleCnt="0"/>
      <dgm:spPr/>
    </dgm:pt>
    <dgm:pt modelId="{B7B5EE14-2885-427B-BD1A-3192A7F8DF4B}" type="pres">
      <dgm:prSet presAssocID="{68068D32-3F31-40A1-97E4-EC2DEE15C966}" presName="parTx" presStyleLbl="alignNode1" presStyleIdx="0" presStyleCnt="3" custScaleX="69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89944-AA00-456D-BBA1-249DBD9B72AC}" type="pres">
      <dgm:prSet presAssocID="{68068D32-3F31-40A1-97E4-EC2DEE15C966}" presName="desTx" presStyleLbl="alignAccFollowNode1" presStyleIdx="0" presStyleCnt="3" custScaleX="707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6ACD-6CC1-4998-88DC-B7B5FC26FB86}" type="pres">
      <dgm:prSet presAssocID="{6EF48DD8-6FFD-47AC-B9B3-2D099FA2A02C}" presName="space" presStyleCnt="0"/>
      <dgm:spPr/>
    </dgm:pt>
    <dgm:pt modelId="{088938A7-684E-4EDF-96CB-E53B4699B09C}" type="pres">
      <dgm:prSet presAssocID="{C50CC308-8A88-4D3F-88B4-2DFA3E60FAEE}" presName="composite" presStyleCnt="0"/>
      <dgm:spPr/>
    </dgm:pt>
    <dgm:pt modelId="{26E4DED0-A066-4981-B1A9-56A2547C8718}" type="pres">
      <dgm:prSet presAssocID="{C50CC308-8A88-4D3F-88B4-2DFA3E60FAEE}" presName="parTx" presStyleLbl="alignNode1" presStyleIdx="1" presStyleCnt="3" custScaleX="93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82A69E-2DD2-4DB8-9B89-65070D81D8ED}" type="pres">
      <dgm:prSet presAssocID="{C50CC308-8A88-4D3F-88B4-2DFA3E60FAEE}" presName="desTx" presStyleLbl="alignAccFollowNode1" presStyleIdx="1" presStyleCnt="3" custScaleX="920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C91B5D-3883-44FE-9ED8-078FB4BC98D0}" type="pres">
      <dgm:prSet presAssocID="{E665BE05-3682-42D3-A9FB-016BC86AD1F5}" presName="space" presStyleCnt="0"/>
      <dgm:spPr/>
    </dgm:pt>
    <dgm:pt modelId="{A60A3D9D-B9A6-42BF-B4E2-9BFB25A565A8}" type="pres">
      <dgm:prSet presAssocID="{60EAC633-7CC1-453A-B580-1DC0E49211BF}" presName="composite" presStyleCnt="0"/>
      <dgm:spPr/>
    </dgm:pt>
    <dgm:pt modelId="{ED870436-1A87-47B6-AD87-37EBA01E8B35}" type="pres">
      <dgm:prSet presAssocID="{60EAC633-7CC1-453A-B580-1DC0E49211BF}" presName="parTx" presStyleLbl="alignNode1" presStyleIdx="2" presStyleCnt="3" custScaleX="120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E5CAB1-318C-4E2F-AD61-90A70A539AAA}" type="pres">
      <dgm:prSet presAssocID="{60EAC633-7CC1-453A-B580-1DC0E49211BF}" presName="desTx" presStyleLbl="alignAccFollowNode1" presStyleIdx="2" presStyleCnt="3" custScaleX="1199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27FAD5-512E-465A-B43C-8E4C1681375E}" type="presOf" srcId="{68068D32-3F31-40A1-97E4-EC2DEE15C966}" destId="{B7B5EE14-2885-427B-BD1A-3192A7F8DF4B}" srcOrd="0" destOrd="0" presId="urn:microsoft.com/office/officeart/2005/8/layout/hList1"/>
    <dgm:cxn modelId="{2451F5C4-4D73-4843-BA25-ED4BEFC40D8A}" srcId="{60EAC633-7CC1-453A-B580-1DC0E49211BF}" destId="{B8E576B3-9028-4597-AAAD-14DC71AB8430}" srcOrd="2" destOrd="0" parTransId="{8465B788-B5F1-4176-87D6-E3005CD13B61}" sibTransId="{9585572F-BEFC-4DD8-9CE5-AD60920DD357}"/>
    <dgm:cxn modelId="{660EE5DF-35E0-4390-9168-C54C8E9FF76A}" srcId="{C50CC308-8A88-4D3F-88B4-2DFA3E60FAEE}" destId="{3CE04BF2-E181-467C-BE3F-72AA434DF2DE}" srcOrd="0" destOrd="0" parTransId="{B6A68B33-79FD-41D6-AA41-45F4F032FFB3}" sibTransId="{3A8AFB4D-DC06-4B48-80C2-91EE6057242E}"/>
    <dgm:cxn modelId="{A2C20B0B-DC98-4A5E-82E8-646363C1B6CE}" srcId="{60EAC633-7CC1-453A-B580-1DC0E49211BF}" destId="{0664CD48-0532-4925-A77B-328E11FD10B9}" srcOrd="0" destOrd="0" parTransId="{AC38C95E-A5CF-49F6-99D7-3A9D149B8C81}" sibTransId="{D8064699-3F60-4FB7-9028-11452DCBC7BB}"/>
    <dgm:cxn modelId="{853B575F-EECE-4BDA-AF20-C06E986ACA72}" type="presOf" srcId="{8164DA4A-81AD-49E3-A7E8-C5546BCF01A8}" destId="{A828E81A-F1A5-48F7-94AA-58AF846B0165}" srcOrd="0" destOrd="0" presId="urn:microsoft.com/office/officeart/2005/8/layout/hList1"/>
    <dgm:cxn modelId="{C655D54D-7B35-42E2-8FA0-CCCCB7ADC8FD}" type="presOf" srcId="{60EAC633-7CC1-453A-B580-1DC0E49211BF}" destId="{ED870436-1A87-47B6-AD87-37EBA01E8B35}" srcOrd="0" destOrd="0" presId="urn:microsoft.com/office/officeart/2005/8/layout/hList1"/>
    <dgm:cxn modelId="{78B9726D-E832-4CA8-AE8E-5CECE44E767C}" srcId="{8164DA4A-81AD-49E3-A7E8-C5546BCF01A8}" destId="{C50CC308-8A88-4D3F-88B4-2DFA3E60FAEE}" srcOrd="1" destOrd="0" parTransId="{38D6324C-F60F-4151-8F01-B8A53F8378DA}" sibTransId="{E665BE05-3682-42D3-A9FB-016BC86AD1F5}"/>
    <dgm:cxn modelId="{BDD15D37-C081-4446-9F1D-998A9F947E93}" srcId="{68068D32-3F31-40A1-97E4-EC2DEE15C966}" destId="{5F46CB75-AFC3-44CB-8BA5-14BF99128361}" srcOrd="0" destOrd="0" parTransId="{4EB031C2-0DC4-4D9F-BE81-AC76445917F7}" sibTransId="{349D1B5E-F839-4E1C-9B42-4E55A4DAE206}"/>
    <dgm:cxn modelId="{CC7C9414-03AB-4EA3-9D94-B7B4FBAD107D}" type="presOf" srcId="{3CE04BF2-E181-467C-BE3F-72AA434DF2DE}" destId="{3B82A69E-2DD2-4DB8-9B89-65070D81D8ED}" srcOrd="0" destOrd="0" presId="urn:microsoft.com/office/officeart/2005/8/layout/hList1"/>
    <dgm:cxn modelId="{A8A23B69-0684-4D79-88F9-DDAEA0BF74E1}" srcId="{8164DA4A-81AD-49E3-A7E8-C5546BCF01A8}" destId="{68068D32-3F31-40A1-97E4-EC2DEE15C966}" srcOrd="0" destOrd="0" parTransId="{61243F08-4DDB-4189-834A-78CF45EEE893}" sibTransId="{6EF48DD8-6FFD-47AC-B9B3-2D099FA2A02C}"/>
    <dgm:cxn modelId="{267BFBBC-42CA-4468-A4EA-8ABB19F3DF0F}" type="presOf" srcId="{B8E576B3-9028-4597-AAAD-14DC71AB8430}" destId="{3AE5CAB1-318C-4E2F-AD61-90A70A539AAA}" srcOrd="0" destOrd="2" presId="urn:microsoft.com/office/officeart/2005/8/layout/hList1"/>
    <dgm:cxn modelId="{F406A0C5-4CAF-4A9C-B431-2A2CE49D197A}" type="presOf" srcId="{0664CD48-0532-4925-A77B-328E11FD10B9}" destId="{3AE5CAB1-318C-4E2F-AD61-90A70A539AAA}" srcOrd="0" destOrd="0" presId="urn:microsoft.com/office/officeart/2005/8/layout/hList1"/>
    <dgm:cxn modelId="{A5A39777-155E-4AC6-BDBD-12A275A59E90}" srcId="{8164DA4A-81AD-49E3-A7E8-C5546BCF01A8}" destId="{60EAC633-7CC1-453A-B580-1DC0E49211BF}" srcOrd="2" destOrd="0" parTransId="{8BB5B001-8ACA-4D22-A05B-7C41B75D12D6}" sibTransId="{040DE1C4-9620-4727-8BDE-33DC8C05B6BB}"/>
    <dgm:cxn modelId="{D0CB5CD1-0DBB-42D5-8731-6B451EA7AA63}" srcId="{60EAC633-7CC1-453A-B580-1DC0E49211BF}" destId="{742C9CF8-AE43-4C73-9663-BB75F895032A}" srcOrd="1" destOrd="0" parTransId="{014C9EC1-4A82-43B3-BD66-A5B1836CCA06}" sibTransId="{5D1F5F7A-DC61-4080-8DAB-5631A55F2FA5}"/>
    <dgm:cxn modelId="{B39A4ADB-BA16-4168-BBEB-1971978E240B}" type="presOf" srcId="{5F46CB75-AFC3-44CB-8BA5-14BF99128361}" destId="{3CD89944-AA00-456D-BBA1-249DBD9B72AC}" srcOrd="0" destOrd="0" presId="urn:microsoft.com/office/officeart/2005/8/layout/hList1"/>
    <dgm:cxn modelId="{E8905C1B-12CC-427B-A6CB-DD7A9A8CE757}" type="presOf" srcId="{742C9CF8-AE43-4C73-9663-BB75F895032A}" destId="{3AE5CAB1-318C-4E2F-AD61-90A70A539AAA}" srcOrd="0" destOrd="1" presId="urn:microsoft.com/office/officeart/2005/8/layout/hList1"/>
    <dgm:cxn modelId="{37ECF5A6-B85D-4C05-8728-3BB1E44B3DF3}" type="presOf" srcId="{C50CC308-8A88-4D3F-88B4-2DFA3E60FAEE}" destId="{26E4DED0-A066-4981-B1A9-56A2547C8718}" srcOrd="0" destOrd="0" presId="urn:microsoft.com/office/officeart/2005/8/layout/hList1"/>
    <dgm:cxn modelId="{5B6E026B-A5AE-4B78-93D6-00F2F425F3B3}" type="presParOf" srcId="{A828E81A-F1A5-48F7-94AA-58AF846B0165}" destId="{6EEF1A8C-3F5D-46CD-A361-3D09965D94B2}" srcOrd="0" destOrd="0" presId="urn:microsoft.com/office/officeart/2005/8/layout/hList1"/>
    <dgm:cxn modelId="{F6B4D20E-46A2-45FB-BC68-3030B9DAB640}" type="presParOf" srcId="{6EEF1A8C-3F5D-46CD-A361-3D09965D94B2}" destId="{B7B5EE14-2885-427B-BD1A-3192A7F8DF4B}" srcOrd="0" destOrd="0" presId="urn:microsoft.com/office/officeart/2005/8/layout/hList1"/>
    <dgm:cxn modelId="{0FAACE04-EF48-4122-A5BC-AB4151BF944A}" type="presParOf" srcId="{6EEF1A8C-3F5D-46CD-A361-3D09965D94B2}" destId="{3CD89944-AA00-456D-BBA1-249DBD9B72AC}" srcOrd="1" destOrd="0" presId="urn:microsoft.com/office/officeart/2005/8/layout/hList1"/>
    <dgm:cxn modelId="{E7394158-D1A2-453C-976A-A3C89B2CFFE3}" type="presParOf" srcId="{A828E81A-F1A5-48F7-94AA-58AF846B0165}" destId="{38526ACD-6CC1-4998-88DC-B7B5FC26FB86}" srcOrd="1" destOrd="0" presId="urn:microsoft.com/office/officeart/2005/8/layout/hList1"/>
    <dgm:cxn modelId="{1D3E4591-C35A-4A5D-98D9-7529F4F6F13B}" type="presParOf" srcId="{A828E81A-F1A5-48F7-94AA-58AF846B0165}" destId="{088938A7-684E-4EDF-96CB-E53B4699B09C}" srcOrd="2" destOrd="0" presId="urn:microsoft.com/office/officeart/2005/8/layout/hList1"/>
    <dgm:cxn modelId="{C364497F-8619-4C79-901D-52D3E946551B}" type="presParOf" srcId="{088938A7-684E-4EDF-96CB-E53B4699B09C}" destId="{26E4DED0-A066-4981-B1A9-56A2547C8718}" srcOrd="0" destOrd="0" presId="urn:microsoft.com/office/officeart/2005/8/layout/hList1"/>
    <dgm:cxn modelId="{DF5F6AE1-4F9C-486E-8866-0D4A7E013E8D}" type="presParOf" srcId="{088938A7-684E-4EDF-96CB-E53B4699B09C}" destId="{3B82A69E-2DD2-4DB8-9B89-65070D81D8ED}" srcOrd="1" destOrd="0" presId="urn:microsoft.com/office/officeart/2005/8/layout/hList1"/>
    <dgm:cxn modelId="{944C6A3F-B1C8-4F85-9713-FD467A6A35A1}" type="presParOf" srcId="{A828E81A-F1A5-48F7-94AA-58AF846B0165}" destId="{4EC91B5D-3883-44FE-9ED8-078FB4BC98D0}" srcOrd="3" destOrd="0" presId="urn:microsoft.com/office/officeart/2005/8/layout/hList1"/>
    <dgm:cxn modelId="{54D3EB5A-11F7-4B5C-A89D-38D4125CABE9}" type="presParOf" srcId="{A828E81A-F1A5-48F7-94AA-58AF846B0165}" destId="{A60A3D9D-B9A6-42BF-B4E2-9BFB25A565A8}" srcOrd="4" destOrd="0" presId="urn:microsoft.com/office/officeart/2005/8/layout/hList1"/>
    <dgm:cxn modelId="{0D3698AD-E66E-4785-9DEE-24C2775C3212}" type="presParOf" srcId="{A60A3D9D-B9A6-42BF-B4E2-9BFB25A565A8}" destId="{ED870436-1A87-47B6-AD87-37EBA01E8B35}" srcOrd="0" destOrd="0" presId="urn:microsoft.com/office/officeart/2005/8/layout/hList1"/>
    <dgm:cxn modelId="{A628185E-EDB2-45EB-9817-5CF82B4845BA}" type="presParOf" srcId="{A60A3D9D-B9A6-42BF-B4E2-9BFB25A565A8}" destId="{3AE5CAB1-318C-4E2F-AD61-90A70A539A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9CCC8-F4C4-4A84-8891-E02CBAA09789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49A231FE-BC6A-4041-BD72-785D3A72D83F}">
      <dgm:prSet phldrT="[文字]"/>
      <dgm:spPr/>
      <dgm:t>
        <a:bodyPr/>
        <a:lstStyle/>
        <a:p>
          <a:r>
            <a:rPr lang="en-US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67</a:t>
          </a:r>
          <a:r>
            <a:rPr lang="zh-TW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</a:t>
          </a:r>
          <a:r>
            <a:rPr lang="zh-TW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24</a:t>
          </a:r>
          <a:r>
            <a:rPr lang="zh-TW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原能會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陳</a:t>
          </a:r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報行政院，請准進行蘭嶼貯存場工程。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F12BF81-C937-4456-8424-79CAB6F9CFFE}" type="parTrans" cxnId="{02596AB5-657C-4946-BE41-30078E00FCC5}">
      <dgm:prSet/>
      <dgm:spPr/>
      <dgm:t>
        <a:bodyPr/>
        <a:lstStyle/>
        <a:p>
          <a:endParaRPr lang="zh-TW" altLang="en-US"/>
        </a:p>
      </dgm:t>
    </dgm:pt>
    <dgm:pt modelId="{4B6D0A95-3892-4CE5-B22A-7DF81950E7EC}" type="sibTrans" cxnId="{02596AB5-657C-4946-BE41-30078E00FCC5}">
      <dgm:prSet/>
      <dgm:spPr/>
      <dgm:t>
        <a:bodyPr/>
        <a:lstStyle/>
        <a:p>
          <a:endParaRPr lang="zh-TW" altLang="en-US"/>
        </a:p>
      </dgm:t>
    </dgm:pt>
    <dgm:pt modelId="{39673DB8-7F09-43BB-8821-F2CFEF82DF50}">
      <dgm:prSet phldrT="[文字]"/>
      <dgm:spPr/>
      <dgm:t>
        <a:bodyPr/>
        <a:lstStyle/>
        <a:p>
          <a:r>
            <a:rPr lang="en-US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67</a:t>
          </a:r>
          <a:r>
            <a:rPr lang="zh-TW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8</a:t>
          </a:r>
          <a:r>
            <a:rPr lang="zh-TW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3</a:t>
          </a:r>
          <a:r>
            <a:rPr lang="zh-TW" altLang="zh-TW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行政院函復原能會核准在蘭嶼龍門地區進行核廢料貯存場之工程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25604E2-1581-41BB-AC08-D38FBAE5C651}" type="parTrans" cxnId="{91806EB7-528F-4CA6-8B76-513F1E436F1C}">
      <dgm:prSet/>
      <dgm:spPr/>
      <dgm:t>
        <a:bodyPr/>
        <a:lstStyle/>
        <a:p>
          <a:endParaRPr lang="zh-TW" altLang="en-US"/>
        </a:p>
      </dgm:t>
    </dgm:pt>
    <dgm:pt modelId="{2DB280E1-1324-490F-9FF9-62C535EEBF78}" type="sibTrans" cxnId="{91806EB7-528F-4CA6-8B76-513F1E436F1C}">
      <dgm:prSet/>
      <dgm:spPr/>
      <dgm:t>
        <a:bodyPr/>
        <a:lstStyle/>
        <a:p>
          <a:endParaRPr lang="zh-TW" altLang="en-US"/>
        </a:p>
      </dgm:t>
    </dgm:pt>
    <dgm:pt modelId="{D8E5E9F9-35A4-4EBA-B985-1EC374EDC22D}" type="pres">
      <dgm:prSet presAssocID="{3EA9CCC8-F4C4-4A84-8891-E02CBAA0978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A8546C-213E-40A7-95B7-E5E8E7FC8005}" type="pres">
      <dgm:prSet presAssocID="{3EA9CCC8-F4C4-4A84-8891-E02CBAA09789}" presName="arrow" presStyleLbl="bgShp" presStyleIdx="0" presStyleCnt="1"/>
      <dgm:spPr/>
    </dgm:pt>
    <dgm:pt modelId="{7B70ED54-B6DD-4D7F-B410-EBD231FCCE56}" type="pres">
      <dgm:prSet presAssocID="{3EA9CCC8-F4C4-4A84-8891-E02CBAA09789}" presName="arrowDiagram2" presStyleCnt="0"/>
      <dgm:spPr/>
    </dgm:pt>
    <dgm:pt modelId="{D4F33CE0-D3B6-45EC-8C02-6B88B43CE094}" type="pres">
      <dgm:prSet presAssocID="{49A231FE-BC6A-4041-BD72-785D3A72D83F}" presName="bullet2a" presStyleLbl="node1" presStyleIdx="0" presStyleCnt="2"/>
      <dgm:spPr/>
    </dgm:pt>
    <dgm:pt modelId="{D7965CC8-611A-4807-9DFB-769958F1849A}" type="pres">
      <dgm:prSet presAssocID="{49A231FE-BC6A-4041-BD72-785D3A72D83F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4A571D-C73C-4CDF-8011-AC70F28D5E65}" type="pres">
      <dgm:prSet presAssocID="{39673DB8-7F09-43BB-8821-F2CFEF82DF50}" presName="bullet2b" presStyleLbl="node1" presStyleIdx="1" presStyleCnt="2"/>
      <dgm:spPr/>
    </dgm:pt>
    <dgm:pt modelId="{D71EAE27-FDFA-453A-8A1E-53DA37431EC8}" type="pres">
      <dgm:prSet presAssocID="{39673DB8-7F09-43BB-8821-F2CFEF82DF50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C6AD09-5F4D-4166-9892-BAED18A910C8}" type="presOf" srcId="{3EA9CCC8-F4C4-4A84-8891-E02CBAA09789}" destId="{D8E5E9F9-35A4-4EBA-B985-1EC374EDC22D}" srcOrd="0" destOrd="0" presId="urn:microsoft.com/office/officeart/2005/8/layout/arrow2"/>
    <dgm:cxn modelId="{91806EB7-528F-4CA6-8B76-513F1E436F1C}" srcId="{3EA9CCC8-F4C4-4A84-8891-E02CBAA09789}" destId="{39673DB8-7F09-43BB-8821-F2CFEF82DF50}" srcOrd="1" destOrd="0" parTransId="{D25604E2-1581-41BB-AC08-D38FBAE5C651}" sibTransId="{2DB280E1-1324-490F-9FF9-62C535EEBF78}"/>
    <dgm:cxn modelId="{515109B2-F59C-4ED2-8A13-6EDD7F57929D}" type="presOf" srcId="{39673DB8-7F09-43BB-8821-F2CFEF82DF50}" destId="{D71EAE27-FDFA-453A-8A1E-53DA37431EC8}" srcOrd="0" destOrd="0" presId="urn:microsoft.com/office/officeart/2005/8/layout/arrow2"/>
    <dgm:cxn modelId="{30CCA027-9A89-4310-A278-89ECB7AC3777}" type="presOf" srcId="{49A231FE-BC6A-4041-BD72-785D3A72D83F}" destId="{D7965CC8-611A-4807-9DFB-769958F1849A}" srcOrd="0" destOrd="0" presId="urn:microsoft.com/office/officeart/2005/8/layout/arrow2"/>
    <dgm:cxn modelId="{02596AB5-657C-4946-BE41-30078E00FCC5}" srcId="{3EA9CCC8-F4C4-4A84-8891-E02CBAA09789}" destId="{49A231FE-BC6A-4041-BD72-785D3A72D83F}" srcOrd="0" destOrd="0" parTransId="{9F12BF81-C937-4456-8424-79CAB6F9CFFE}" sibTransId="{4B6D0A95-3892-4CE5-B22A-7DF81950E7EC}"/>
    <dgm:cxn modelId="{3CE90CFD-EA68-4648-A040-8BEA3963D2B4}" type="presParOf" srcId="{D8E5E9F9-35A4-4EBA-B985-1EC374EDC22D}" destId="{58A8546C-213E-40A7-95B7-E5E8E7FC8005}" srcOrd="0" destOrd="0" presId="urn:microsoft.com/office/officeart/2005/8/layout/arrow2"/>
    <dgm:cxn modelId="{B44301ED-B52A-4F72-9E81-2CD2A8ACE118}" type="presParOf" srcId="{D8E5E9F9-35A4-4EBA-B985-1EC374EDC22D}" destId="{7B70ED54-B6DD-4D7F-B410-EBD231FCCE56}" srcOrd="1" destOrd="0" presId="urn:microsoft.com/office/officeart/2005/8/layout/arrow2"/>
    <dgm:cxn modelId="{CC5B1212-D37A-40E1-A17B-B88CCDC20C56}" type="presParOf" srcId="{7B70ED54-B6DD-4D7F-B410-EBD231FCCE56}" destId="{D4F33CE0-D3B6-45EC-8C02-6B88B43CE094}" srcOrd="0" destOrd="0" presId="urn:microsoft.com/office/officeart/2005/8/layout/arrow2"/>
    <dgm:cxn modelId="{D3B77481-F1C5-44F8-8E16-4A1C2B6A83FC}" type="presParOf" srcId="{7B70ED54-B6DD-4D7F-B410-EBD231FCCE56}" destId="{D7965CC8-611A-4807-9DFB-769958F1849A}" srcOrd="1" destOrd="0" presId="urn:microsoft.com/office/officeart/2005/8/layout/arrow2"/>
    <dgm:cxn modelId="{C2C1DA19-17E9-4A5A-89FF-2C25E9FFFFE7}" type="presParOf" srcId="{7B70ED54-B6DD-4D7F-B410-EBD231FCCE56}" destId="{214A571D-C73C-4CDF-8011-AC70F28D5E65}" srcOrd="2" destOrd="0" presId="urn:microsoft.com/office/officeart/2005/8/layout/arrow2"/>
    <dgm:cxn modelId="{7A62E624-BB1B-424A-BC6C-03D7B59E08E2}" type="presParOf" srcId="{7B70ED54-B6DD-4D7F-B410-EBD231FCCE56}" destId="{D71EAE27-FDFA-453A-8A1E-53DA37431EC8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F5B3A4-9884-4A6D-BA35-4DEB6D787B1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63ECCCB-49D1-43AA-9812-097FB9CF3E9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決策機關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3769E5A-3811-4D75-93E5-1D96F08576F4}" type="parTrans" cxnId="{1A1900D2-8866-4AA9-88AF-964F4BC5D245}">
      <dgm:prSet/>
      <dgm:spPr/>
      <dgm:t>
        <a:bodyPr/>
        <a:lstStyle/>
        <a:p>
          <a:endParaRPr lang="zh-TW" altLang="en-US"/>
        </a:p>
      </dgm:t>
    </dgm:pt>
    <dgm:pt modelId="{9648004D-5E86-4C92-B533-651E71D0092B}" type="sibTrans" cxnId="{1A1900D2-8866-4AA9-88AF-964F4BC5D245}">
      <dgm:prSet/>
      <dgm:spPr/>
      <dgm:t>
        <a:bodyPr/>
        <a:lstStyle/>
        <a:p>
          <a:endParaRPr lang="zh-TW" altLang="en-US"/>
        </a:p>
      </dgm:t>
    </dgm:pt>
    <dgm:pt modelId="{9793B6BD-FADA-4064-974E-3484973F75FE}">
      <dgm:prSet phldrT="[文字]"/>
      <dgm:spPr/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由原能會（含蘭嶼計畫等專案小組）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進行</a:t>
          </a:r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研議，行政院核定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3803A1E-B3BE-4DE2-87AF-6D5AB5F623B1}" type="parTrans" cxnId="{04BB86B0-0840-4645-A3F3-25BCC3E39B74}">
      <dgm:prSet/>
      <dgm:spPr/>
      <dgm:t>
        <a:bodyPr/>
        <a:lstStyle/>
        <a:p>
          <a:endParaRPr lang="zh-TW" altLang="en-US"/>
        </a:p>
      </dgm:t>
    </dgm:pt>
    <dgm:pt modelId="{735AA21D-99F8-4005-B80F-21870116DF6D}" type="sibTrans" cxnId="{04BB86B0-0840-4645-A3F3-25BCC3E39B74}">
      <dgm:prSet/>
      <dgm:spPr/>
      <dgm:t>
        <a:bodyPr/>
        <a:lstStyle/>
        <a:p>
          <a:endParaRPr lang="zh-TW" altLang="en-US"/>
        </a:p>
      </dgm:t>
    </dgm:pt>
    <dgm:pt modelId="{F8ACBDD0-0D1F-454F-95E4-1C3B9F8F7662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決策人員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469ECCF-8D27-4DFF-BA5E-707B48A65124}" type="parTrans" cxnId="{51F70109-B5F4-437E-9A9D-187BBE77A7F8}">
      <dgm:prSet/>
      <dgm:spPr/>
      <dgm:t>
        <a:bodyPr/>
        <a:lstStyle/>
        <a:p>
          <a:endParaRPr lang="zh-TW" altLang="en-US"/>
        </a:p>
      </dgm:t>
    </dgm:pt>
    <dgm:pt modelId="{DAFAF76E-10CA-4113-92A7-29824B22F3CD}" type="sibTrans" cxnId="{51F70109-B5F4-437E-9A9D-187BBE77A7F8}">
      <dgm:prSet/>
      <dgm:spPr/>
      <dgm:t>
        <a:bodyPr/>
        <a:lstStyle/>
        <a:p>
          <a:endParaRPr lang="zh-TW" altLang="en-US"/>
        </a:p>
      </dgm:t>
    </dgm:pt>
    <dgm:pt modelId="{A2806023-DBC3-43E6-88F2-B70928F01A1B}">
      <dgm:prSet phldrT="[文字]"/>
      <dgm:spPr/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主要為原能會主政單位主管人員及蘭嶼計畫專案小組成員，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該</a:t>
          </a:r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會時任主任委員為錢思亮先生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DD3184F-AB19-433D-BEF7-CA52D2023850}" type="parTrans" cxnId="{CBFA7217-C8AE-44BA-8CDC-66AD8179BCCE}">
      <dgm:prSet/>
      <dgm:spPr/>
      <dgm:t>
        <a:bodyPr/>
        <a:lstStyle/>
        <a:p>
          <a:endParaRPr lang="zh-TW" altLang="en-US"/>
        </a:p>
      </dgm:t>
    </dgm:pt>
    <dgm:pt modelId="{C0DBBA17-1995-4FFB-B608-B4697D25869B}" type="sibTrans" cxnId="{CBFA7217-C8AE-44BA-8CDC-66AD8179BCCE}">
      <dgm:prSet/>
      <dgm:spPr/>
      <dgm:t>
        <a:bodyPr/>
        <a:lstStyle/>
        <a:p>
          <a:endParaRPr lang="zh-TW" altLang="en-US"/>
        </a:p>
      </dgm:t>
    </dgm:pt>
    <dgm:pt modelId="{F2EBE8E3-ED5E-44CB-A7CD-5974150ED3BA}">
      <dgm:prSet phldrT="[文字]"/>
      <dgm:spPr/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臺電公司對於設置決策尚無直接關連。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E63C59FC-7092-4996-ADCE-2DFAE21D3FAB}" type="parTrans" cxnId="{23C49E66-3067-41EC-9DE4-751C305DC295}">
      <dgm:prSet/>
      <dgm:spPr/>
      <dgm:t>
        <a:bodyPr/>
        <a:lstStyle/>
        <a:p>
          <a:endParaRPr lang="zh-TW" altLang="en-US"/>
        </a:p>
      </dgm:t>
    </dgm:pt>
    <dgm:pt modelId="{DDF48655-053E-4DFD-AB3C-B44ED8E26F25}" type="sibTrans" cxnId="{23C49E66-3067-41EC-9DE4-751C305DC295}">
      <dgm:prSet/>
      <dgm:spPr/>
      <dgm:t>
        <a:bodyPr/>
        <a:lstStyle/>
        <a:p>
          <a:endParaRPr lang="zh-TW" altLang="en-US"/>
        </a:p>
      </dgm:t>
    </dgm:pt>
    <dgm:pt modelId="{6ADDCF18-3D5A-4874-AF28-27F14234ED16}">
      <dgm:prSet phldrT="[文字]"/>
      <dgm:spPr/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核定過程歷經蔣經國先生及孫運璿先生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任行政院長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CFE3BCF-1AE5-4D00-BB47-CB3DBEF8E477}" type="parTrans" cxnId="{673C31DA-6336-4E93-B357-A6B50511BBA2}">
      <dgm:prSet/>
      <dgm:spPr/>
      <dgm:t>
        <a:bodyPr/>
        <a:lstStyle/>
        <a:p>
          <a:endParaRPr lang="zh-TW" altLang="en-US"/>
        </a:p>
      </dgm:t>
    </dgm:pt>
    <dgm:pt modelId="{942ACB6C-9131-4859-897A-42D79EA147DC}" type="sibTrans" cxnId="{673C31DA-6336-4E93-B357-A6B50511BBA2}">
      <dgm:prSet/>
      <dgm:spPr/>
      <dgm:t>
        <a:bodyPr/>
        <a:lstStyle/>
        <a:p>
          <a:endParaRPr lang="zh-TW" altLang="en-US"/>
        </a:p>
      </dgm:t>
    </dgm:pt>
    <dgm:pt modelId="{CD7BCFB0-F712-48E8-8AD6-5F34CF16D748}" type="pres">
      <dgm:prSet presAssocID="{58F5B3A4-9884-4A6D-BA35-4DEB6D787B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9E14C7-9833-439F-A26B-35C68C3B34AD}" type="pres">
      <dgm:prSet presAssocID="{263ECCCB-49D1-43AA-9812-097FB9CF3E94}" presName="composite" presStyleCnt="0"/>
      <dgm:spPr/>
    </dgm:pt>
    <dgm:pt modelId="{F7949BFC-5A72-4260-865C-67E40372FF3B}" type="pres">
      <dgm:prSet presAssocID="{263ECCCB-49D1-43AA-9812-097FB9CF3E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15AB11-98E4-4BAE-996D-88ACE5EC1940}" type="pres">
      <dgm:prSet presAssocID="{263ECCCB-49D1-43AA-9812-097FB9CF3E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7ACA05-8454-4886-AA35-3F485412787A}" type="pres">
      <dgm:prSet presAssocID="{9648004D-5E86-4C92-B533-651E71D0092B}" presName="space" presStyleCnt="0"/>
      <dgm:spPr/>
    </dgm:pt>
    <dgm:pt modelId="{EA4BDC15-4777-412A-B668-F00A7E9D1CC0}" type="pres">
      <dgm:prSet presAssocID="{F8ACBDD0-0D1F-454F-95E4-1C3B9F8F7662}" presName="composite" presStyleCnt="0"/>
      <dgm:spPr/>
    </dgm:pt>
    <dgm:pt modelId="{7968EDC8-CED8-4706-BDF3-98419411171A}" type="pres">
      <dgm:prSet presAssocID="{F8ACBDD0-0D1F-454F-95E4-1C3B9F8F7662}" presName="parTx" presStyleLbl="alignNode1" presStyleIdx="1" presStyleCnt="2" custScaleX="107152" custLinFactNeighborY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BDBC45-86B5-4CFB-A73B-4000C704B9BF}" type="pres">
      <dgm:prSet presAssocID="{F8ACBDD0-0D1F-454F-95E4-1C3B9F8F7662}" presName="desTx" presStyleLbl="alignAccFollowNode1" presStyleIdx="1" presStyleCnt="2" custScaleX="1073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BB86B0-0840-4645-A3F3-25BCC3E39B74}" srcId="{263ECCCB-49D1-43AA-9812-097FB9CF3E94}" destId="{9793B6BD-FADA-4064-974E-3484973F75FE}" srcOrd="0" destOrd="0" parTransId="{83803A1E-B3BE-4DE2-87AF-6D5AB5F623B1}" sibTransId="{735AA21D-99F8-4005-B80F-21870116DF6D}"/>
    <dgm:cxn modelId="{CBFA7217-C8AE-44BA-8CDC-66AD8179BCCE}" srcId="{F8ACBDD0-0D1F-454F-95E4-1C3B9F8F7662}" destId="{A2806023-DBC3-43E6-88F2-B70928F01A1B}" srcOrd="0" destOrd="0" parTransId="{5DD3184F-AB19-433D-BEF7-CA52D2023850}" sibTransId="{C0DBBA17-1995-4FFB-B608-B4697D25869B}"/>
    <dgm:cxn modelId="{917F07EC-165B-41CD-AABF-9071295D3986}" type="presOf" srcId="{F8ACBDD0-0D1F-454F-95E4-1C3B9F8F7662}" destId="{7968EDC8-CED8-4706-BDF3-98419411171A}" srcOrd="0" destOrd="0" presId="urn:microsoft.com/office/officeart/2005/8/layout/hList1"/>
    <dgm:cxn modelId="{90D64CC1-9619-4F87-8599-5C2768729C42}" type="presOf" srcId="{263ECCCB-49D1-43AA-9812-097FB9CF3E94}" destId="{F7949BFC-5A72-4260-865C-67E40372FF3B}" srcOrd="0" destOrd="0" presId="urn:microsoft.com/office/officeart/2005/8/layout/hList1"/>
    <dgm:cxn modelId="{984B2AE3-9D5A-41C0-BFCD-0182B3EA13F8}" type="presOf" srcId="{A2806023-DBC3-43E6-88F2-B70928F01A1B}" destId="{17BDBC45-86B5-4CFB-A73B-4000C704B9BF}" srcOrd="0" destOrd="0" presId="urn:microsoft.com/office/officeart/2005/8/layout/hList1"/>
    <dgm:cxn modelId="{673C31DA-6336-4E93-B357-A6B50511BBA2}" srcId="{F8ACBDD0-0D1F-454F-95E4-1C3B9F8F7662}" destId="{6ADDCF18-3D5A-4874-AF28-27F14234ED16}" srcOrd="1" destOrd="0" parTransId="{5CFE3BCF-1AE5-4D00-BB47-CB3DBEF8E477}" sibTransId="{942ACB6C-9131-4859-897A-42D79EA147DC}"/>
    <dgm:cxn modelId="{EDAB84FB-8181-4DDF-833D-FE3EF84119CB}" type="presOf" srcId="{F2EBE8E3-ED5E-44CB-A7CD-5974150ED3BA}" destId="{0815AB11-98E4-4BAE-996D-88ACE5EC1940}" srcOrd="0" destOrd="1" presId="urn:microsoft.com/office/officeart/2005/8/layout/hList1"/>
    <dgm:cxn modelId="{9AC3A104-0022-4451-93FC-215D0C188844}" type="presOf" srcId="{58F5B3A4-9884-4A6D-BA35-4DEB6D787B14}" destId="{CD7BCFB0-F712-48E8-8AD6-5F34CF16D748}" srcOrd="0" destOrd="0" presId="urn:microsoft.com/office/officeart/2005/8/layout/hList1"/>
    <dgm:cxn modelId="{51F70109-B5F4-437E-9A9D-187BBE77A7F8}" srcId="{58F5B3A4-9884-4A6D-BA35-4DEB6D787B14}" destId="{F8ACBDD0-0D1F-454F-95E4-1C3B9F8F7662}" srcOrd="1" destOrd="0" parTransId="{A469ECCF-8D27-4DFF-BA5E-707B48A65124}" sibTransId="{DAFAF76E-10CA-4113-92A7-29824B22F3CD}"/>
    <dgm:cxn modelId="{1A1900D2-8866-4AA9-88AF-964F4BC5D245}" srcId="{58F5B3A4-9884-4A6D-BA35-4DEB6D787B14}" destId="{263ECCCB-49D1-43AA-9812-097FB9CF3E94}" srcOrd="0" destOrd="0" parTransId="{D3769E5A-3811-4D75-93E5-1D96F08576F4}" sibTransId="{9648004D-5E86-4C92-B533-651E71D0092B}"/>
    <dgm:cxn modelId="{CF293E51-9226-4070-96CE-D00D26158C9A}" type="presOf" srcId="{6ADDCF18-3D5A-4874-AF28-27F14234ED16}" destId="{17BDBC45-86B5-4CFB-A73B-4000C704B9BF}" srcOrd="0" destOrd="1" presId="urn:microsoft.com/office/officeart/2005/8/layout/hList1"/>
    <dgm:cxn modelId="{491A9B9A-AF14-4F85-B589-25F611B64141}" type="presOf" srcId="{9793B6BD-FADA-4064-974E-3484973F75FE}" destId="{0815AB11-98E4-4BAE-996D-88ACE5EC1940}" srcOrd="0" destOrd="0" presId="urn:microsoft.com/office/officeart/2005/8/layout/hList1"/>
    <dgm:cxn modelId="{23C49E66-3067-41EC-9DE4-751C305DC295}" srcId="{263ECCCB-49D1-43AA-9812-097FB9CF3E94}" destId="{F2EBE8E3-ED5E-44CB-A7CD-5974150ED3BA}" srcOrd="1" destOrd="0" parTransId="{E63C59FC-7092-4996-ADCE-2DFAE21D3FAB}" sibTransId="{DDF48655-053E-4DFD-AB3C-B44ED8E26F25}"/>
    <dgm:cxn modelId="{2B7CEF15-1F6F-4635-B0BD-7570787AEFBC}" type="presParOf" srcId="{CD7BCFB0-F712-48E8-8AD6-5F34CF16D748}" destId="{119E14C7-9833-439F-A26B-35C68C3B34AD}" srcOrd="0" destOrd="0" presId="urn:microsoft.com/office/officeart/2005/8/layout/hList1"/>
    <dgm:cxn modelId="{FDA52B45-A304-4C20-9EB7-2B56B662F6FE}" type="presParOf" srcId="{119E14C7-9833-439F-A26B-35C68C3B34AD}" destId="{F7949BFC-5A72-4260-865C-67E40372FF3B}" srcOrd="0" destOrd="0" presId="urn:microsoft.com/office/officeart/2005/8/layout/hList1"/>
    <dgm:cxn modelId="{4B27B3C1-35DD-4ED4-8602-990BA25E36FF}" type="presParOf" srcId="{119E14C7-9833-439F-A26B-35C68C3B34AD}" destId="{0815AB11-98E4-4BAE-996D-88ACE5EC1940}" srcOrd="1" destOrd="0" presId="urn:microsoft.com/office/officeart/2005/8/layout/hList1"/>
    <dgm:cxn modelId="{A16C56F2-7AC8-409B-ACB2-DD17FCE88B71}" type="presParOf" srcId="{CD7BCFB0-F712-48E8-8AD6-5F34CF16D748}" destId="{FC7ACA05-8454-4886-AA35-3F485412787A}" srcOrd="1" destOrd="0" presId="urn:microsoft.com/office/officeart/2005/8/layout/hList1"/>
    <dgm:cxn modelId="{C7974962-8FA8-48D0-882A-72E65DB1484E}" type="presParOf" srcId="{CD7BCFB0-F712-48E8-8AD6-5F34CF16D748}" destId="{EA4BDC15-4777-412A-B668-F00A7E9D1CC0}" srcOrd="2" destOrd="0" presId="urn:microsoft.com/office/officeart/2005/8/layout/hList1"/>
    <dgm:cxn modelId="{C8DB03AC-4085-440A-BE1B-8DC2D26DB8F7}" type="presParOf" srcId="{EA4BDC15-4777-412A-B668-F00A7E9D1CC0}" destId="{7968EDC8-CED8-4706-BDF3-98419411171A}" srcOrd="0" destOrd="0" presId="urn:microsoft.com/office/officeart/2005/8/layout/hList1"/>
    <dgm:cxn modelId="{E67E1E50-339B-43AF-AE00-2AE37E040208}" type="presParOf" srcId="{EA4BDC15-4777-412A-B668-F00A7E9D1CC0}" destId="{17BDBC45-86B5-4CFB-A73B-4000C704B9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7DABB2-7DA9-49E6-99D1-38D757ECE4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B60E4F2-8AA0-48FA-B8B4-2C96E7668DEB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2000"/>
            </a:lnSpc>
          </a:pPr>
          <a:endParaRPr lang="zh-TW" altLang="en-US" sz="2600" dirty="0"/>
        </a:p>
      </dgm:t>
    </dgm:pt>
    <dgm:pt modelId="{DEA0EFC7-04BC-4314-963D-8D22C66A03FF}" type="parTrans" cxnId="{C81B5CB8-1173-4E12-A58C-8CB9F33B806B}">
      <dgm:prSet/>
      <dgm:spPr/>
      <dgm:t>
        <a:bodyPr/>
        <a:lstStyle/>
        <a:p>
          <a:endParaRPr lang="zh-TW" altLang="en-US"/>
        </a:p>
      </dgm:t>
    </dgm:pt>
    <dgm:pt modelId="{6EAE5AA5-0AB0-4280-8F92-9903389F222A}" type="sibTrans" cxnId="{C81B5CB8-1173-4E12-A58C-8CB9F33B806B}">
      <dgm:prSet/>
      <dgm:spPr/>
      <dgm:t>
        <a:bodyPr/>
        <a:lstStyle/>
        <a:p>
          <a:endParaRPr lang="zh-TW" altLang="en-US"/>
        </a:p>
      </dgm:t>
    </dgm:pt>
    <dgm:pt modelId="{364F03AE-AD1C-462B-B9AA-FD3357AFC85D}" type="pres">
      <dgm:prSet presAssocID="{547DABB2-7DA9-49E6-99D1-38D757ECE4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59BE28-202F-42C5-9788-847983E92617}" type="pres">
      <dgm:prSet presAssocID="{FB60E4F2-8AA0-48FA-B8B4-2C96E7668DEB}" presName="node" presStyleLbl="node1" presStyleIdx="0" presStyleCnt="1" custScaleX="208130" custLinFactNeighborX="18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DEC890-CEB7-4B35-AEAD-61FDC928EB35}" type="presOf" srcId="{FB60E4F2-8AA0-48FA-B8B4-2C96E7668DEB}" destId="{6D59BE28-202F-42C5-9788-847983E92617}" srcOrd="0" destOrd="0" presId="urn:microsoft.com/office/officeart/2005/8/layout/default"/>
    <dgm:cxn modelId="{C81B5CB8-1173-4E12-A58C-8CB9F33B806B}" srcId="{547DABB2-7DA9-49E6-99D1-38D757ECE4C0}" destId="{FB60E4F2-8AA0-48FA-B8B4-2C96E7668DEB}" srcOrd="0" destOrd="0" parTransId="{DEA0EFC7-04BC-4314-963D-8D22C66A03FF}" sibTransId="{6EAE5AA5-0AB0-4280-8F92-9903389F222A}"/>
    <dgm:cxn modelId="{43AAEC2C-D875-4430-888D-E678CBC7B5D2}" type="presOf" srcId="{547DABB2-7DA9-49E6-99D1-38D757ECE4C0}" destId="{364F03AE-AD1C-462B-B9AA-FD3357AFC85D}" srcOrd="0" destOrd="0" presId="urn:microsoft.com/office/officeart/2005/8/layout/default"/>
    <dgm:cxn modelId="{41632CCC-50AE-4F23-B5CD-F537A74CAD80}" type="presParOf" srcId="{364F03AE-AD1C-462B-B9AA-FD3357AFC85D}" destId="{6D59BE28-202F-42C5-9788-847983E9261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F9B10-5B9A-42C0-8812-C2D3A00801C4}">
      <dsp:nvSpPr>
        <dsp:cNvPr id="0" name=""/>
        <dsp:cNvSpPr/>
      </dsp:nvSpPr>
      <dsp:spPr>
        <a:xfrm rot="5400000">
          <a:off x="-120288" y="123329"/>
          <a:ext cx="801922" cy="5613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latin typeface="+mj-ea"/>
            <a:ea typeface="+mj-ea"/>
          </a:endParaRPr>
        </a:p>
      </dsp:txBody>
      <dsp:txXfrm rot="5400000">
        <a:off x="-120288" y="123329"/>
        <a:ext cx="801922" cy="561345"/>
      </dsp:txXfrm>
    </dsp:sp>
    <dsp:sp modelId="{CD7F2E81-EB5B-4443-98AB-B29F4AE6952C}">
      <dsp:nvSpPr>
        <dsp:cNvPr id="0" name=""/>
        <dsp:cNvSpPr/>
      </dsp:nvSpPr>
      <dsp:spPr>
        <a:xfrm rot="5400000">
          <a:off x="3872476" y="-3308089"/>
          <a:ext cx="521249" cy="7143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latin typeface="標楷體" pitchFamily="65" charset="-120"/>
              <a:ea typeface="標楷體" pitchFamily="65" charset="-120"/>
            </a:rPr>
            <a:t>緣起</a:t>
          </a:r>
          <a:endParaRPr lang="zh-TW" altLang="en-US" sz="2800" b="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3872476" y="-3308089"/>
        <a:ext cx="521249" cy="7143510"/>
      </dsp:txXfrm>
    </dsp:sp>
    <dsp:sp modelId="{7A1E6EC0-8CE4-4E0A-8642-E709CD0F8666}">
      <dsp:nvSpPr>
        <dsp:cNvPr id="0" name=""/>
        <dsp:cNvSpPr/>
      </dsp:nvSpPr>
      <dsp:spPr>
        <a:xfrm rot="5400000">
          <a:off x="-120288" y="825824"/>
          <a:ext cx="801922" cy="5613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latin typeface="+mj-ea"/>
            <a:ea typeface="+mj-ea"/>
          </a:endParaRPr>
        </a:p>
      </dsp:txBody>
      <dsp:txXfrm rot="5400000">
        <a:off x="-120288" y="825824"/>
        <a:ext cx="801922" cy="561345"/>
      </dsp:txXfrm>
    </dsp:sp>
    <dsp:sp modelId="{4B328289-6A2F-4F17-A0E8-283D5DF83A84}">
      <dsp:nvSpPr>
        <dsp:cNvPr id="0" name=""/>
        <dsp:cNvSpPr/>
      </dsp:nvSpPr>
      <dsp:spPr>
        <a:xfrm rot="5400000">
          <a:off x="3872476" y="-2605594"/>
          <a:ext cx="521249" cy="7143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latin typeface="標楷體" pitchFamily="65" charset="-120"/>
              <a:ea typeface="標楷體" pitchFamily="65" charset="-120"/>
            </a:rPr>
            <a:t>調查工作辦理概況</a:t>
          </a:r>
          <a:endParaRPr lang="zh-TW" altLang="en-US" sz="2800" b="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3872476" y="-2605594"/>
        <a:ext cx="521249" cy="7143510"/>
      </dsp:txXfrm>
    </dsp:sp>
    <dsp:sp modelId="{6C3DE6B7-212E-47C8-AF08-5D7DA4BFC4D7}">
      <dsp:nvSpPr>
        <dsp:cNvPr id="0" name=""/>
        <dsp:cNvSpPr/>
      </dsp:nvSpPr>
      <dsp:spPr>
        <a:xfrm rot="5400000">
          <a:off x="-120288" y="1528319"/>
          <a:ext cx="801922" cy="5613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latin typeface="+mj-ea"/>
            <a:ea typeface="+mj-ea"/>
          </a:endParaRPr>
        </a:p>
      </dsp:txBody>
      <dsp:txXfrm rot="5400000">
        <a:off x="-120288" y="1528319"/>
        <a:ext cx="801922" cy="561345"/>
      </dsp:txXfrm>
    </dsp:sp>
    <dsp:sp modelId="{71D9D46C-3AF7-48B8-B842-81ABADA6ABB7}">
      <dsp:nvSpPr>
        <dsp:cNvPr id="0" name=""/>
        <dsp:cNvSpPr/>
      </dsp:nvSpPr>
      <dsp:spPr>
        <a:xfrm rot="5400000">
          <a:off x="3872476" y="-1903099"/>
          <a:ext cx="521249" cy="7143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latin typeface="標楷體" pitchFamily="65" charset="-120"/>
              <a:ea typeface="標楷體" pitchFamily="65" charset="-120"/>
            </a:rPr>
            <a:t>調查報告章節摘要</a:t>
          </a:r>
          <a:endParaRPr lang="zh-TW" altLang="en-US" sz="2800" b="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3872476" y="-1903099"/>
        <a:ext cx="521249" cy="7143510"/>
      </dsp:txXfrm>
    </dsp:sp>
    <dsp:sp modelId="{70C412DA-23CE-49E6-91B8-0ED07AB3527E}">
      <dsp:nvSpPr>
        <dsp:cNvPr id="0" name=""/>
        <dsp:cNvSpPr/>
      </dsp:nvSpPr>
      <dsp:spPr>
        <a:xfrm rot="5400000">
          <a:off x="-120288" y="2230814"/>
          <a:ext cx="801922" cy="5613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+mj-ea"/>
            <a:ea typeface="+mj-ea"/>
          </a:endParaRPr>
        </a:p>
      </dsp:txBody>
      <dsp:txXfrm rot="5400000">
        <a:off x="-120288" y="2230814"/>
        <a:ext cx="801922" cy="561345"/>
      </dsp:txXfrm>
    </dsp:sp>
    <dsp:sp modelId="{48EA5311-A118-4347-A5CE-DA8D3DC9EA27}">
      <dsp:nvSpPr>
        <dsp:cNvPr id="0" name=""/>
        <dsp:cNvSpPr/>
      </dsp:nvSpPr>
      <dsp:spPr>
        <a:xfrm rot="5400000">
          <a:off x="3872476" y="-1200603"/>
          <a:ext cx="521249" cy="7143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latin typeface="標楷體" pitchFamily="65" charset="-120"/>
              <a:ea typeface="標楷體" pitchFamily="65" charset="-120"/>
            </a:rPr>
            <a:t>蘭嶼貯存場設置之評估過程</a:t>
          </a:r>
          <a:endParaRPr lang="zh-TW" altLang="en-US" sz="2800" b="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3872476" y="-1200603"/>
        <a:ext cx="521249" cy="7143510"/>
      </dsp:txXfrm>
    </dsp:sp>
    <dsp:sp modelId="{C206CD6F-9C1C-4942-B47E-DD46ABB2C3DA}">
      <dsp:nvSpPr>
        <dsp:cNvPr id="0" name=""/>
        <dsp:cNvSpPr/>
      </dsp:nvSpPr>
      <dsp:spPr>
        <a:xfrm rot="5400000">
          <a:off x="-120288" y="2933309"/>
          <a:ext cx="801922" cy="56134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latin typeface="+mj-ea"/>
            <a:ea typeface="+mj-ea"/>
          </a:endParaRPr>
        </a:p>
      </dsp:txBody>
      <dsp:txXfrm rot="5400000">
        <a:off x="-120288" y="2933309"/>
        <a:ext cx="801922" cy="561345"/>
      </dsp:txXfrm>
    </dsp:sp>
    <dsp:sp modelId="{4CBD22C8-29B8-4B3E-964A-6ABB7DB5C4D9}">
      <dsp:nvSpPr>
        <dsp:cNvPr id="0" name=""/>
        <dsp:cNvSpPr/>
      </dsp:nvSpPr>
      <dsp:spPr>
        <a:xfrm rot="5400000">
          <a:off x="3872476" y="-498108"/>
          <a:ext cx="521249" cy="7143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latin typeface="標楷體" pitchFamily="65" charset="-120"/>
              <a:ea typeface="標楷體" pitchFamily="65" charset="-120"/>
            </a:rPr>
            <a:t>蘭嶼貯存場設置（蘭嶼計畫）規劃及核定</a:t>
          </a:r>
          <a:endParaRPr lang="zh-TW" altLang="en-US" sz="2800" b="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3872476" y="-498108"/>
        <a:ext cx="521249" cy="7143510"/>
      </dsp:txXfrm>
    </dsp:sp>
    <dsp:sp modelId="{03BD2F0C-5DA9-4791-B00D-8C47D528C947}">
      <dsp:nvSpPr>
        <dsp:cNvPr id="0" name=""/>
        <dsp:cNvSpPr/>
      </dsp:nvSpPr>
      <dsp:spPr>
        <a:xfrm rot="5400000">
          <a:off x="-120288" y="3635804"/>
          <a:ext cx="801922" cy="5613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latin typeface="+mj-ea"/>
            <a:ea typeface="+mj-ea"/>
          </a:endParaRPr>
        </a:p>
      </dsp:txBody>
      <dsp:txXfrm rot="5400000">
        <a:off x="-120288" y="3635804"/>
        <a:ext cx="801922" cy="561345"/>
      </dsp:txXfrm>
    </dsp:sp>
    <dsp:sp modelId="{2867A07B-EBEC-49B6-8E01-A8DF8959C545}">
      <dsp:nvSpPr>
        <dsp:cNvPr id="0" name=""/>
        <dsp:cNvSpPr/>
      </dsp:nvSpPr>
      <dsp:spPr>
        <a:xfrm rot="5400000">
          <a:off x="3872476" y="204386"/>
          <a:ext cx="521249" cy="7143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latin typeface="標楷體" pitchFamily="65" charset="-120"/>
              <a:ea typeface="標楷體" pitchFamily="65" charset="-120"/>
            </a:rPr>
            <a:t>初步結論</a:t>
          </a:r>
        </a:p>
      </dsp:txBody>
      <dsp:txXfrm rot="5400000">
        <a:off x="3872476" y="204386"/>
        <a:ext cx="521249" cy="71435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6FB9C-73DE-4E48-B7B7-46C3D2023D0B}">
      <dsp:nvSpPr>
        <dsp:cNvPr id="0" name=""/>
        <dsp:cNvSpPr/>
      </dsp:nvSpPr>
      <dsp:spPr>
        <a:xfrm>
          <a:off x="0" y="506526"/>
          <a:ext cx="8280920" cy="1245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當年，</a:t>
          </a:r>
          <a:r>
            <a:rPr lang="zh-TW" sz="1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政府在雅美族人不知情的情況下，將核廢料存置在蘭嶼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。蘭嶼的族人承受核廢料的傷害。為此，我要代表政府向雅美族人道歉</a:t>
          </a: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...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我也會</a:t>
          </a:r>
          <a:r>
            <a:rPr lang="zh-TW" sz="1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要求相關部門，針對核廢料儲存在蘭嶼的相關決策經過，提出真相調查報告</a:t>
          </a: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...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506526"/>
        <a:ext cx="8280920" cy="1245554"/>
      </dsp:txXfrm>
    </dsp:sp>
    <dsp:sp modelId="{A8F67AD8-AF3A-4292-B534-18F1A58D6218}">
      <dsp:nvSpPr>
        <dsp:cNvPr id="0" name=""/>
        <dsp:cNvSpPr/>
      </dsp:nvSpPr>
      <dsp:spPr>
        <a:xfrm>
          <a:off x="414046" y="0"/>
          <a:ext cx="5796644" cy="6623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總統</a:t>
          </a: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向原住民族道歉文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14046" y="0"/>
        <a:ext cx="5796644" cy="662343"/>
      </dsp:txXfrm>
    </dsp:sp>
    <dsp:sp modelId="{89A88C25-BA32-4E8B-8FF5-AFB754D3FC2F}">
      <dsp:nvSpPr>
        <dsp:cNvPr id="0" name=""/>
        <dsp:cNvSpPr/>
      </dsp:nvSpPr>
      <dsp:spPr>
        <a:xfrm>
          <a:off x="0" y="2223254"/>
          <a:ext cx="8280920" cy="1143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...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針對核廢料貯存場設置在蘭嶼侵犯雅美</a:t>
          </a: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達悟族人的權利，行政院將由政務委員召集雅美</a:t>
          </a: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達悟族人、相關部會、臺電及學者專家成立調查小組，在族人的參與及監督下，半年內提出調查報告</a:t>
          </a: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…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223254"/>
        <a:ext cx="8280920" cy="1143024"/>
      </dsp:txXfrm>
    </dsp:sp>
    <dsp:sp modelId="{51D6B0EB-C44B-4117-94E4-56C51F836EF3}">
      <dsp:nvSpPr>
        <dsp:cNvPr id="0" name=""/>
        <dsp:cNvSpPr/>
      </dsp:nvSpPr>
      <dsp:spPr>
        <a:xfrm>
          <a:off x="414046" y="1849118"/>
          <a:ext cx="5796644" cy="590154"/>
        </a:xfrm>
        <a:prstGeom prst="round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總統</a:t>
          </a: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參訪蘭嶼座談會上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指</a:t>
          </a: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示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事項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14046" y="1849118"/>
        <a:ext cx="5796644" cy="590154"/>
      </dsp:txXfrm>
    </dsp:sp>
    <dsp:sp modelId="{036CC987-6A17-408A-83D8-5CB06CCC12B1}">
      <dsp:nvSpPr>
        <dsp:cNvPr id="0" name=""/>
        <dsp:cNvSpPr/>
      </dsp:nvSpPr>
      <dsp:spPr>
        <a:xfrm>
          <a:off x="0" y="3894646"/>
          <a:ext cx="8280920" cy="932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105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10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sz="1600" kern="1200" dirty="0" smtClean="0">
              <a:latin typeface="標楷體" pitchFamily="65" charset="-120"/>
              <a:ea typeface="標楷體" pitchFamily="65" charset="-120"/>
            </a:rPr>
            <a:t>14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日核定發佈施行「行政院蘭嶼核廢料貯存場設置真相調查小組設置要點」，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正式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成立本調查小組進行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真相</a:t>
          </a:r>
          <a:r>
            <a:rPr lang="zh-TW" sz="1600" kern="1200" dirty="0" smtClean="0">
              <a:latin typeface="標楷體" pitchFamily="65" charset="-120"/>
              <a:ea typeface="標楷體" pitchFamily="65" charset="-120"/>
            </a:rPr>
            <a:t>調查作業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894646"/>
        <a:ext cx="8280920" cy="932598"/>
      </dsp:txXfrm>
    </dsp:sp>
    <dsp:sp modelId="{0D71AC2B-6E8A-4EBF-88EB-913A579EE303}">
      <dsp:nvSpPr>
        <dsp:cNvPr id="0" name=""/>
        <dsp:cNvSpPr/>
      </dsp:nvSpPr>
      <dsp:spPr>
        <a:xfrm>
          <a:off x="414046" y="3545544"/>
          <a:ext cx="5796644" cy="580726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行政院成立調查小組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14046" y="3545544"/>
        <a:ext cx="5796644" cy="5807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3CC32-92D3-4910-B2C7-DEE76E7849A9}">
      <dsp:nvSpPr>
        <dsp:cNvPr id="0" name=""/>
        <dsp:cNvSpPr/>
      </dsp:nvSpPr>
      <dsp:spPr>
        <a:xfrm>
          <a:off x="190552" y="1376"/>
          <a:ext cx="3487500" cy="2092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決策過程可能參與決策機關、人員之釐清，須從公文內抽絲剝繭判讀。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190552" y="1376"/>
        <a:ext cx="3487500" cy="2092500"/>
      </dsp:txXfrm>
    </dsp:sp>
    <dsp:sp modelId="{9B994358-ECFE-471C-94A7-60CCA4ECCC14}">
      <dsp:nvSpPr>
        <dsp:cNvPr id="0" name=""/>
        <dsp:cNvSpPr/>
      </dsp:nvSpPr>
      <dsp:spPr>
        <a:xfrm>
          <a:off x="4026803" y="1376"/>
          <a:ext cx="3487500" cy="2092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土地取得方式與過程是否符合現在民主時代所稱之公平正義，無法於相關文書內判讀。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4026803" y="1376"/>
        <a:ext cx="3487500" cy="2092500"/>
      </dsp:txXfrm>
    </dsp:sp>
    <dsp:sp modelId="{A47CEFAA-AA94-4CB3-A7D0-576E154B9836}">
      <dsp:nvSpPr>
        <dsp:cNvPr id="0" name=""/>
        <dsp:cNvSpPr/>
      </dsp:nvSpPr>
      <dsp:spPr>
        <a:xfrm>
          <a:off x="190552" y="2442627"/>
          <a:ext cx="3487500" cy="2092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是否告知蘭嶼地區民眾，無相關文件可資判讀。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190552" y="2442627"/>
        <a:ext cx="3487500" cy="2092500"/>
      </dsp:txXfrm>
    </dsp:sp>
    <dsp:sp modelId="{AEFB3A4A-6599-464F-B02B-3AFD0C3D2DB4}">
      <dsp:nvSpPr>
        <dsp:cNvPr id="0" name=""/>
        <dsp:cNvSpPr/>
      </dsp:nvSpPr>
      <dsp:spPr>
        <a:xfrm>
          <a:off x="4026803" y="2442627"/>
          <a:ext cx="3487500" cy="2092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dirty="0" smtClean="0">
              <a:latin typeface="標楷體" pitchFamily="65" charset="-120"/>
              <a:ea typeface="標楷體" pitchFamily="65" charset="-120"/>
            </a:rPr>
            <a:t>工程建置、運輸等是否符合國際標準與安全性，</a:t>
          </a: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非本調查</a:t>
          </a:r>
          <a:r>
            <a:rPr lang="zh-TW" altLang="zh-TW" sz="2500" kern="1200" dirty="0" smtClean="0">
              <a:latin typeface="標楷體" pitchFamily="65" charset="-120"/>
              <a:ea typeface="標楷體" pitchFamily="65" charset="-120"/>
            </a:rPr>
            <a:t>報告</a:t>
          </a: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之範疇</a:t>
          </a:r>
          <a:r>
            <a:rPr lang="zh-TW" altLang="zh-TW" sz="2500" kern="1200" dirty="0" smtClean="0">
              <a:latin typeface="標楷體" pitchFamily="65" charset="-120"/>
              <a:ea typeface="標楷體" pitchFamily="65" charset="-120"/>
            </a:rPr>
            <a:t>。</a:t>
          </a:r>
        </a:p>
      </dsp:txBody>
      <dsp:txXfrm>
        <a:off x="4026803" y="2442627"/>
        <a:ext cx="3487500" cy="2092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C3A80-B40E-44BD-B5B4-6D4752816CAE}">
      <dsp:nvSpPr>
        <dsp:cNvPr id="0" name=""/>
        <dsp:cNvSpPr/>
      </dsp:nvSpPr>
      <dsp:spPr>
        <a:xfrm>
          <a:off x="2835664" y="2454957"/>
          <a:ext cx="2008846" cy="200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標楷體" pitchFamily="65" charset="-120"/>
              <a:ea typeface="標楷體" pitchFamily="65" charset="-120"/>
            </a:rPr>
            <a:t>蘭嶼龍門地區最為適當</a:t>
          </a:r>
          <a:r>
            <a:rPr lang="zh-TW" altLang="en-US" sz="2300" kern="1200" dirty="0" smtClean="0">
              <a:latin typeface="標楷體" pitchFamily="65" charset="-120"/>
              <a:ea typeface="標楷體" pitchFamily="65" charset="-120"/>
            </a:rPr>
            <a:t>的理由</a:t>
          </a:r>
          <a:endParaRPr lang="zh-TW" altLang="en-US" sz="2300" kern="1200" dirty="0">
            <a:latin typeface="標楷體" pitchFamily="65" charset="-120"/>
            <a:ea typeface="標楷體" pitchFamily="65" charset="-120"/>
          </a:endParaRPr>
        </a:p>
      </dsp:txBody>
      <dsp:txXfrm>
        <a:off x="2835664" y="2454957"/>
        <a:ext cx="2008846" cy="2008846"/>
      </dsp:txXfrm>
    </dsp:sp>
    <dsp:sp modelId="{34A9261D-6E2B-4EB1-AA9E-07A441FFEFA8}">
      <dsp:nvSpPr>
        <dsp:cNvPr id="0" name=""/>
        <dsp:cNvSpPr/>
      </dsp:nvSpPr>
      <dsp:spPr>
        <a:xfrm rot="10800000">
          <a:off x="794831" y="3173119"/>
          <a:ext cx="1928587" cy="5725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31850-559D-4A4E-89CA-08E9B0CBF666}">
      <dsp:nvSpPr>
        <dsp:cNvPr id="0" name=""/>
        <dsp:cNvSpPr/>
      </dsp:nvSpPr>
      <dsp:spPr>
        <a:xfrm>
          <a:off x="91735" y="2896903"/>
          <a:ext cx="1406192" cy="1124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投海</a:t>
          </a:r>
          <a:endParaRPr lang="en-US" altLang="zh-TW" sz="19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作業便利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91735" y="2896903"/>
        <a:ext cx="1406192" cy="1124953"/>
      </dsp:txXfrm>
    </dsp:sp>
    <dsp:sp modelId="{C124CF8D-25EE-4CE9-B2BB-208BAF5E3D57}">
      <dsp:nvSpPr>
        <dsp:cNvPr id="0" name=""/>
        <dsp:cNvSpPr/>
      </dsp:nvSpPr>
      <dsp:spPr>
        <a:xfrm rot="12960000">
          <a:off x="1192260" y="1949960"/>
          <a:ext cx="1928587" cy="5725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8A28B-2417-4878-A70A-86E426064844}">
      <dsp:nvSpPr>
        <dsp:cNvPr id="0" name=""/>
        <dsp:cNvSpPr/>
      </dsp:nvSpPr>
      <dsp:spPr>
        <a:xfrm>
          <a:off x="479378" y="1106946"/>
          <a:ext cx="1794090" cy="112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海上運輸</a:t>
          </a:r>
          <a:endParaRPr lang="en-US" altLang="zh-TW" sz="19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污染可能性低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479378" y="1106946"/>
        <a:ext cx="1794090" cy="1124953"/>
      </dsp:txXfrm>
    </dsp:sp>
    <dsp:sp modelId="{87CA3364-1905-4321-9E81-7D56444F5634}">
      <dsp:nvSpPr>
        <dsp:cNvPr id="0" name=""/>
        <dsp:cNvSpPr/>
      </dsp:nvSpPr>
      <dsp:spPr>
        <a:xfrm rot="15120000">
          <a:off x="2232741" y="1194006"/>
          <a:ext cx="1928587" cy="57252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57ADF-B964-42E8-8AA1-BB877A98E735}">
      <dsp:nvSpPr>
        <dsp:cNvPr id="0" name=""/>
        <dsp:cNvSpPr/>
      </dsp:nvSpPr>
      <dsp:spPr>
        <a:xfrm>
          <a:off x="2195955" y="692"/>
          <a:ext cx="1406192" cy="11249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全島</a:t>
          </a:r>
          <a:endParaRPr lang="en-US" altLang="zh-TW" sz="19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人數不多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2195955" y="692"/>
        <a:ext cx="1406192" cy="1124953"/>
      </dsp:txXfrm>
    </dsp:sp>
    <dsp:sp modelId="{2A085252-786B-444C-A95F-736A4FC2D607}">
      <dsp:nvSpPr>
        <dsp:cNvPr id="0" name=""/>
        <dsp:cNvSpPr/>
      </dsp:nvSpPr>
      <dsp:spPr>
        <a:xfrm rot="17280000">
          <a:off x="3518847" y="1194006"/>
          <a:ext cx="1928587" cy="57252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33FF9-9A84-4545-8724-68923E8E2DCF}">
      <dsp:nvSpPr>
        <dsp:cNvPr id="0" name=""/>
        <dsp:cNvSpPr/>
      </dsp:nvSpPr>
      <dsp:spPr>
        <a:xfrm>
          <a:off x="3898295" y="692"/>
          <a:ext cx="1765657" cy="11249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地形具</a:t>
          </a:r>
          <a:endParaRPr lang="en-US" altLang="zh-TW" sz="19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極佳天然屏障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3898295" y="692"/>
        <a:ext cx="1765657" cy="1124953"/>
      </dsp:txXfrm>
    </dsp:sp>
    <dsp:sp modelId="{F5AF53D7-BDBC-4235-99FD-9E2F0FFCC504}">
      <dsp:nvSpPr>
        <dsp:cNvPr id="0" name=""/>
        <dsp:cNvSpPr/>
      </dsp:nvSpPr>
      <dsp:spPr>
        <a:xfrm rot="19440000">
          <a:off x="4559328" y="1949960"/>
          <a:ext cx="1928587" cy="57252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A23C9-878A-4B1C-BE06-8C4BBC8A34A6}">
      <dsp:nvSpPr>
        <dsp:cNvPr id="0" name=""/>
        <dsp:cNvSpPr/>
      </dsp:nvSpPr>
      <dsp:spPr>
        <a:xfrm>
          <a:off x="5431385" y="1106946"/>
          <a:ext cx="1744733" cy="11249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與島上其他地區阻隔，無人居住利用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5431385" y="1106946"/>
        <a:ext cx="1744733" cy="1124953"/>
      </dsp:txXfrm>
    </dsp:sp>
    <dsp:sp modelId="{E6E167F9-A6A7-4D06-9872-B9E6F65A4EA3}">
      <dsp:nvSpPr>
        <dsp:cNvPr id="0" name=""/>
        <dsp:cNvSpPr/>
      </dsp:nvSpPr>
      <dsp:spPr>
        <a:xfrm>
          <a:off x="4956756" y="3173119"/>
          <a:ext cx="1928587" cy="5725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77C05-8D6B-4849-AF52-55C6FD2F44F2}">
      <dsp:nvSpPr>
        <dsp:cNvPr id="0" name=""/>
        <dsp:cNvSpPr/>
      </dsp:nvSpPr>
      <dsp:spPr>
        <a:xfrm>
          <a:off x="6182248" y="2896903"/>
          <a:ext cx="1406192" cy="1124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土地面積</a:t>
          </a:r>
          <a:endParaRPr lang="en-US" altLang="zh-TW" sz="19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大小適當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6182248" y="2896903"/>
        <a:ext cx="1406192" cy="11249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567DB3-CD37-4B14-99DE-8C9B439AD6E5}">
      <dsp:nvSpPr>
        <dsp:cNvPr id="0" name=""/>
        <dsp:cNvSpPr/>
      </dsp:nvSpPr>
      <dsp:spPr>
        <a:xfrm>
          <a:off x="0" y="0"/>
          <a:ext cx="7038782" cy="20090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63</a:t>
          </a:r>
          <a:r>
            <a:rPr lang="zh-TW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2</a:t>
          </a:r>
          <a:r>
            <a:rPr lang="zh-TW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16</a:t>
          </a:r>
          <a:r>
            <a:rPr lang="zh-TW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sz="2000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原能會函呈「國家放射性固體廢料貯存場規劃書」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予</a:t>
          </a:r>
          <a:r>
            <a:rPr lang="zh-TW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行政院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</a:t>
          </a:r>
          <a:r>
            <a:rPr lang="zh-TW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建議蘭嶼龍門地區作為貯存場所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</a:t>
          </a:r>
          <a:r>
            <a:rPr lang="zh-TW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計畫名稱為</a:t>
          </a:r>
          <a:r>
            <a:rPr lang="zh-TW" altLang="zh-TW" sz="20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「蘭嶼計畫」</a:t>
          </a:r>
          <a:r>
            <a:rPr lang="zh-TW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。</a:t>
          </a:r>
          <a:endParaRPr lang="en-US" altLang="zh-TW" sz="2000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0"/>
        <a:ext cx="5079984" cy="2009023"/>
      </dsp:txXfrm>
    </dsp:sp>
    <dsp:sp modelId="{1F2A3141-3B5D-4A23-9C23-C07DF0DCE135}">
      <dsp:nvSpPr>
        <dsp:cNvPr id="0" name=""/>
        <dsp:cNvSpPr/>
      </dsp:nvSpPr>
      <dsp:spPr>
        <a:xfrm>
          <a:off x="1242137" y="2455472"/>
          <a:ext cx="7038782" cy="200902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63</a:t>
          </a:r>
          <a:r>
            <a:rPr lang="zh-TW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5</a:t>
          </a:r>
          <a:r>
            <a:rPr lang="zh-TW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11</a:t>
          </a:r>
          <a:r>
            <a:rPr lang="zh-TW" altLang="zh-TW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sz="2000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成立</a:t>
          </a:r>
          <a:r>
            <a:rPr lang="zh-TW" altLang="zh-TW" sz="20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「蘭嶼計畫技術小組」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</a:t>
          </a:r>
          <a:r>
            <a:rPr lang="en-US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由核研所及台電公司擬定工程規劃書，預估所需經費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，自此進入規劃階段。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42137" y="2455472"/>
        <a:ext cx="4490778" cy="2009023"/>
      </dsp:txXfrm>
    </dsp:sp>
    <dsp:sp modelId="{1DA3817D-7704-4255-A071-8CD22C3DB3CD}">
      <dsp:nvSpPr>
        <dsp:cNvPr id="0" name=""/>
        <dsp:cNvSpPr/>
      </dsp:nvSpPr>
      <dsp:spPr>
        <a:xfrm>
          <a:off x="5732916" y="1579315"/>
          <a:ext cx="1305865" cy="13058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732916" y="1579315"/>
        <a:ext cx="1305865" cy="13058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5EE14-2885-427B-BD1A-3192A7F8DF4B}">
      <dsp:nvSpPr>
        <dsp:cNvPr id="0" name=""/>
        <dsp:cNvSpPr/>
      </dsp:nvSpPr>
      <dsp:spPr>
        <a:xfrm>
          <a:off x="15909" y="66511"/>
          <a:ext cx="1907745" cy="84866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65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月台電公司</a:t>
          </a:r>
          <a:endParaRPr lang="en-US" altLang="zh-TW" sz="16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蘭嶼島勘測報告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15909" y="66511"/>
        <a:ext cx="1907745" cy="848669"/>
      </dsp:txXfrm>
    </dsp:sp>
    <dsp:sp modelId="{3CD89944-AA00-456D-BBA1-249DBD9B72AC}">
      <dsp:nvSpPr>
        <dsp:cNvPr id="0" name=""/>
        <dsp:cNvSpPr/>
      </dsp:nvSpPr>
      <dsp:spPr>
        <a:xfrm>
          <a:off x="1201" y="915181"/>
          <a:ext cx="1937161" cy="4130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考量開元港條件、日後易受居民反對、風浪影響，建議規劃興建專用碼頭。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1201" y="915181"/>
        <a:ext cx="1937161" cy="4130875"/>
      </dsp:txXfrm>
    </dsp:sp>
    <dsp:sp modelId="{26E4DED0-A066-4981-B1A9-56A2547C8718}">
      <dsp:nvSpPr>
        <dsp:cNvPr id="0" name=""/>
        <dsp:cNvSpPr/>
      </dsp:nvSpPr>
      <dsp:spPr>
        <a:xfrm>
          <a:off x="2321455" y="66511"/>
          <a:ext cx="2571370" cy="848669"/>
        </a:xfrm>
        <a:prstGeom prst="rect">
          <a:avLst/>
        </a:prstGeom>
        <a:solidFill>
          <a:schemeClr val="accent2">
            <a:shade val="80000"/>
            <a:hueOff val="301476"/>
            <a:satOff val="-19508"/>
            <a:lumOff val="17811"/>
            <a:alphaOff val="0"/>
          </a:schemeClr>
        </a:solidFill>
        <a:ln w="25400" cap="flat" cmpd="sng" algn="ctr">
          <a:solidFill>
            <a:schemeClr val="accent2">
              <a:shade val="80000"/>
              <a:hueOff val="301476"/>
              <a:satOff val="-19508"/>
              <a:lumOff val="178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65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月核能研究所</a:t>
          </a:r>
          <a:endParaRPr lang="en-US" altLang="zh-TW" sz="16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小蘭嶼勘察報告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2321455" y="66511"/>
        <a:ext cx="2571370" cy="848669"/>
      </dsp:txXfrm>
    </dsp:sp>
    <dsp:sp modelId="{3B82A69E-2DD2-4DB8-9B89-65070D81D8ED}">
      <dsp:nvSpPr>
        <dsp:cNvPr id="0" name=""/>
        <dsp:cNvSpPr/>
      </dsp:nvSpPr>
      <dsp:spPr>
        <a:xfrm>
          <a:off x="2348162" y="915181"/>
          <a:ext cx="2517956" cy="4130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無水電、碼頭、道路等設施，無地氣象水文等資料，又受季風影響，船隻無法定期航行，</a:t>
          </a:r>
          <a:r>
            <a:rPr lang="zh-TW" altLang="en-US" sz="19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倘欲興建貯存場，需長期調查，相關設施興建投資極大。</a:t>
          </a:r>
          <a:endParaRPr lang="zh-TW" altLang="en-US" sz="19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48162" y="915181"/>
        <a:ext cx="2517956" cy="4130875"/>
      </dsp:txXfrm>
    </dsp:sp>
    <dsp:sp modelId="{ED870436-1A87-47B6-AD87-37EBA01E8B35}">
      <dsp:nvSpPr>
        <dsp:cNvPr id="0" name=""/>
        <dsp:cNvSpPr/>
      </dsp:nvSpPr>
      <dsp:spPr>
        <a:xfrm>
          <a:off x="5275919" y="66511"/>
          <a:ext cx="3291830" cy="848669"/>
        </a:xfrm>
        <a:prstGeom prst="rect">
          <a:avLst/>
        </a:prstGeom>
        <a:solidFill>
          <a:schemeClr val="accent2">
            <a:shade val="80000"/>
            <a:hueOff val="602953"/>
            <a:satOff val="-39016"/>
            <a:lumOff val="35622"/>
            <a:alphaOff val="0"/>
          </a:schemeClr>
        </a:solidFill>
        <a:ln w="25400" cap="flat" cmpd="sng" algn="ctr">
          <a:solidFill>
            <a:schemeClr val="accent2">
              <a:shade val="80000"/>
              <a:hueOff val="602953"/>
              <a:satOff val="-39016"/>
              <a:lumOff val="356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66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>10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月技術小組</a:t>
          </a:r>
          <a:r>
            <a:rPr lang="zh-TW" altLang="zh-TW" sz="1600" kern="1200" dirty="0" smtClean="0">
              <a:latin typeface="標楷體" pitchFamily="65" charset="-120"/>
              <a:ea typeface="標楷體" pitchFamily="65" charset="-120"/>
            </a:rPr>
            <a:t>檢討基隆外海各島嶼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作為</a:t>
          </a:r>
          <a:r>
            <a:rPr lang="zh-TW" altLang="zh-TW" sz="1600" kern="1200" dirty="0" smtClean="0">
              <a:latin typeface="標楷體" pitchFamily="65" charset="-120"/>
              <a:ea typeface="標楷體" pitchFamily="65" charset="-120"/>
            </a:rPr>
            <a:t>貯存場可能性</a:t>
          </a: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報告</a:t>
          </a:r>
        </a:p>
      </dsp:txBody>
      <dsp:txXfrm>
        <a:off x="5275919" y="66511"/>
        <a:ext cx="3291830" cy="848669"/>
      </dsp:txXfrm>
    </dsp:sp>
    <dsp:sp modelId="{3AE5CAB1-318C-4E2F-AD61-90A70A539AAA}">
      <dsp:nvSpPr>
        <dsp:cNvPr id="0" name=""/>
        <dsp:cNvSpPr/>
      </dsp:nvSpPr>
      <dsp:spPr>
        <a:xfrm>
          <a:off x="5281145" y="915181"/>
          <a:ext cx="3281377" cy="4130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受限地形、人口散處、交通困難，且屬漁區及油源勘測區，不適宜貯存。</a:t>
          </a:r>
          <a:endParaRPr lang="zh-TW" altLang="en-US" sz="19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貯存場建築及所需間隔及屏蔽，須</a:t>
          </a:r>
          <a:r>
            <a:rPr lang="en-US" altLang="zh-TW" sz="1900" kern="12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萬平方公尺土地。</a:t>
          </a:r>
          <a:endParaRPr lang="en-US" altLang="zh-TW" sz="1900" kern="1200" dirty="0" smtClean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itchFamily="65" charset="-120"/>
              <a:ea typeface="標楷體" pitchFamily="65" charset="-120"/>
            </a:rPr>
            <a:t>蘭嶼符合貯存場條件，輻射安全控制嚴格，無影響島民安全之虞。且已投資可觀人力、經費，仍以設置於該處為宜。</a:t>
          </a:r>
          <a:endParaRPr lang="zh-TW" altLang="en-US" sz="1900" kern="1200" dirty="0">
            <a:latin typeface="標楷體" pitchFamily="65" charset="-120"/>
            <a:ea typeface="標楷體" pitchFamily="65" charset="-120"/>
          </a:endParaRPr>
        </a:p>
      </dsp:txBody>
      <dsp:txXfrm>
        <a:off x="5281145" y="915181"/>
        <a:ext cx="3281377" cy="41308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8546C-213E-40A7-95B7-E5E8E7FC8005}">
      <dsp:nvSpPr>
        <dsp:cNvPr id="0" name=""/>
        <dsp:cNvSpPr/>
      </dsp:nvSpPr>
      <dsp:spPr>
        <a:xfrm>
          <a:off x="1382260" y="0"/>
          <a:ext cx="7424102" cy="46400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33CE0-D3B6-45EC-8C02-6B88B43CE094}">
      <dsp:nvSpPr>
        <dsp:cNvPr id="0" name=""/>
        <dsp:cNvSpPr/>
      </dsp:nvSpPr>
      <dsp:spPr>
        <a:xfrm>
          <a:off x="3108364" y="2528834"/>
          <a:ext cx="259843" cy="25984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65CC8-611A-4807-9DFB-769958F1849A}">
      <dsp:nvSpPr>
        <dsp:cNvPr id="0" name=""/>
        <dsp:cNvSpPr/>
      </dsp:nvSpPr>
      <dsp:spPr>
        <a:xfrm>
          <a:off x="3238286" y="2658756"/>
          <a:ext cx="2412833" cy="198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67</a:t>
          </a:r>
          <a:r>
            <a:rPr lang="zh-TW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</a:t>
          </a:r>
          <a:r>
            <a:rPr lang="zh-TW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24</a:t>
          </a:r>
          <a:r>
            <a:rPr lang="zh-TW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sz="250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dirty="0" smtClean="0">
              <a:latin typeface="標楷體" pitchFamily="65" charset="-120"/>
              <a:ea typeface="標楷體" pitchFamily="65" charset="-120"/>
            </a:rPr>
            <a:t>原能會</a:t>
          </a: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陳</a:t>
          </a:r>
          <a:r>
            <a:rPr lang="zh-TW" altLang="zh-TW" sz="2500" kern="1200" dirty="0" smtClean="0">
              <a:latin typeface="標楷體" pitchFamily="65" charset="-120"/>
              <a:ea typeface="標楷體" pitchFamily="65" charset="-120"/>
            </a:rPr>
            <a:t>報行政院，請准進行蘭嶼貯存場工程。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3238286" y="2658756"/>
        <a:ext cx="2412833" cy="1981307"/>
      </dsp:txXfrm>
    </dsp:sp>
    <dsp:sp modelId="{214A571D-C73C-4CDF-8011-AC70F28D5E65}">
      <dsp:nvSpPr>
        <dsp:cNvPr id="0" name=""/>
        <dsp:cNvSpPr/>
      </dsp:nvSpPr>
      <dsp:spPr>
        <a:xfrm>
          <a:off x="5502637" y="1345618"/>
          <a:ext cx="445446" cy="445446"/>
        </a:xfrm>
        <a:prstGeom prst="ellipse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EAE27-FDFA-453A-8A1E-53DA37431EC8}">
      <dsp:nvSpPr>
        <dsp:cNvPr id="0" name=""/>
        <dsp:cNvSpPr/>
      </dsp:nvSpPr>
      <dsp:spPr>
        <a:xfrm>
          <a:off x="5725360" y="1568341"/>
          <a:ext cx="2412833" cy="307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033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67</a:t>
          </a:r>
          <a:r>
            <a:rPr lang="zh-TW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8</a:t>
          </a:r>
          <a:r>
            <a:rPr lang="zh-TW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3</a:t>
          </a:r>
          <a:r>
            <a:rPr lang="zh-TW" altLang="zh-TW" sz="25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</a:t>
          </a:r>
          <a:endParaRPr lang="en-US" altLang="zh-TW" sz="250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dirty="0" smtClean="0">
              <a:latin typeface="標楷體" pitchFamily="65" charset="-120"/>
              <a:ea typeface="標楷體" pitchFamily="65" charset="-120"/>
            </a:rPr>
            <a:t>行政院函復原能會核准在蘭嶼龍門地區進行核廢料貯存場之工程</a:t>
          </a: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5725360" y="1568341"/>
        <a:ext cx="2412833" cy="30717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949BFC-5A72-4260-865C-67E40372FF3B}">
      <dsp:nvSpPr>
        <dsp:cNvPr id="0" name=""/>
        <dsp:cNvSpPr/>
      </dsp:nvSpPr>
      <dsp:spPr>
        <a:xfrm>
          <a:off x="384" y="313632"/>
          <a:ext cx="3154745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決策機關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84" y="313632"/>
        <a:ext cx="3154745" cy="604800"/>
      </dsp:txXfrm>
    </dsp:sp>
    <dsp:sp modelId="{0815AB11-98E4-4BAE-996D-88ACE5EC1940}">
      <dsp:nvSpPr>
        <dsp:cNvPr id="0" name=""/>
        <dsp:cNvSpPr/>
      </dsp:nvSpPr>
      <dsp:spPr>
        <a:xfrm>
          <a:off x="384" y="918432"/>
          <a:ext cx="3154745" cy="28319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由原能會（含蘭嶼計畫等專案小組）</a:t>
          </a: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進行</a:t>
          </a: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研議，行政院核定</a:t>
          </a: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臺電公司對於設置決策尚無直接關連。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84" y="918432"/>
        <a:ext cx="3154745" cy="2831935"/>
      </dsp:txXfrm>
    </dsp:sp>
    <dsp:sp modelId="{7968EDC8-CED8-4706-BDF3-98419411171A}">
      <dsp:nvSpPr>
        <dsp:cNvPr id="0" name=""/>
        <dsp:cNvSpPr/>
      </dsp:nvSpPr>
      <dsp:spPr>
        <a:xfrm>
          <a:off x="3600406" y="266820"/>
          <a:ext cx="3380372" cy="604800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決策人員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600406" y="266820"/>
        <a:ext cx="3380372" cy="604800"/>
      </dsp:txXfrm>
    </dsp:sp>
    <dsp:sp modelId="{17BDBC45-86B5-4CFB-A73B-4000C704B9BF}">
      <dsp:nvSpPr>
        <dsp:cNvPr id="0" name=""/>
        <dsp:cNvSpPr/>
      </dsp:nvSpPr>
      <dsp:spPr>
        <a:xfrm>
          <a:off x="3596794" y="918432"/>
          <a:ext cx="3387596" cy="2831935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主要為原能會主政單位主管人員及蘭嶼計畫專案小組成員，</a:t>
          </a: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該</a:t>
          </a: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會時任主任委員為錢思亮先生</a:t>
          </a: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核定過程歷經蔣經國先生及孫運璿先生</a:t>
          </a:r>
          <a:r>
            <a:rPr lang="en-US" altLang="zh-TW" sz="2100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zh-TW" sz="2100" kern="1200" dirty="0" smtClean="0">
              <a:latin typeface="標楷體" pitchFamily="65" charset="-120"/>
              <a:ea typeface="標楷體" pitchFamily="65" charset="-120"/>
            </a:rPr>
            <a:t>任行政院長</a:t>
          </a: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596794" y="918432"/>
        <a:ext cx="3387596" cy="283193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9BE28-202F-42C5-9788-847983E92617}">
      <dsp:nvSpPr>
        <dsp:cNvPr id="0" name=""/>
        <dsp:cNvSpPr/>
      </dsp:nvSpPr>
      <dsp:spPr>
        <a:xfrm>
          <a:off x="442914" y="903"/>
          <a:ext cx="7237459" cy="2086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 dirty="0"/>
        </a:p>
      </dsp:txBody>
      <dsp:txXfrm>
        <a:off x="442914" y="903"/>
        <a:ext cx="7237459" cy="2086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C78DC38E-572B-45F8-BDA2-BCEDBD57C45E}" type="datetimeFigureOut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E6536A05-32CA-4679-AFB9-E266699B70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4C7E-CD92-44CA-AD6E-20F6940A0013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2AAA-3DE7-49AF-968E-7F0E44AAFC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3C2-A7B7-43E2-9CCC-EADE6C1CE11C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41E5-A7DE-4958-AEC1-2CD6BE3A67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26A1-25FE-4571-AD50-BE2A2AD280E0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C025-2FDA-4E12-AE1A-48283A110B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84AF-7897-44FB-A735-71D6A1AFF5B7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9FFD-29C0-478F-A5F7-F478F3E63E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0757-12CC-4D1F-88B9-A824C16FA454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0B78-3BB2-49D9-A9FD-CF064DABAE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3CA0-E60E-4D80-AF3E-A67E170BFD27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261D-44AE-4ED6-B398-CD776080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BAA-9F2D-4DC2-B6BD-E221996A9B76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F3-CEC1-4D62-AAC9-B0C75A637F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39F9-B9B3-4F41-9F21-C7257DFBC340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C654-3A25-457A-9B48-3BC6B674CE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C00A-59DD-466F-8730-922767DA1B1F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1B4C-C585-4796-9C66-7B642B07BF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DC40-5EB1-463E-BEC4-002827FFC503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C6FD-A711-433F-8298-D1A42C62F1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A4A-1F9A-4B43-92BE-8DC2E0F9B948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8A85-F38E-4166-8AD4-BDA525BA8D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21FC700E-74C1-46FE-A623-D34442FC5136}" type="datetime1">
              <a:rPr lang="zh-TW" altLang="en-US"/>
              <a:pPr>
                <a:defRPr/>
              </a:pPr>
              <a:t>2017/6/29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25726803-3702-4DB4-A2F5-F9844B3171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ea typeface="新細明體" charset="-12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5" r:id="rId9"/>
    <p:sldLayoutId id="2147483891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AA4755-5D4A-461F-8280-F1023DD6F5A3}" type="slidenum">
              <a:rPr lang="zh-TW" altLang="en-US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467544" y="1844824"/>
            <a:ext cx="83529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zh-TW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核廢料蘭嶼貯存場</a:t>
            </a:r>
            <a:endParaRPr lang="en-US" altLang="zh-TW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zh-TW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設置決策過程調查</a:t>
            </a: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初步</a:t>
            </a:r>
            <a:r>
              <a:rPr lang="zh-TW" altLang="zh-TW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zh-TW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4554413"/>
            <a:ext cx="77768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600"/>
              </a:spcBef>
            </a:pPr>
            <a:r>
              <a:rPr lang="zh-TW" altLang="zh-TW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行政院蘭嶼核廢料貯存場設置真相調查小組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0" hangingPunct="0">
              <a:spcBef>
                <a:spcPts val="600"/>
              </a:spcBef>
            </a:pPr>
            <a:r>
              <a:rPr kumimoji="0"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報告人：林萬億政務委員</a:t>
            </a:r>
            <a:endParaRPr kumimoji="0"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0" hangingPunct="0">
              <a:spcBef>
                <a:spcPts val="600"/>
              </a:spcBef>
            </a:pPr>
            <a:r>
              <a:rPr kumimoji="0" lang="en-US" altLang="zh-TW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kumimoji="0"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kumimoji="0"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kumimoji="0" lang="en-US" altLang="zh-TW" sz="28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algn="ctr">
              <a:defRPr/>
            </a:pP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蘭嶼貯存場設置之評估過程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貯存方式之評估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950" y="1557338"/>
            <a:ext cx="5111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lvl="1" indent="-273050" eaLnBrk="0" hangingPunct="0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原能會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61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年舉行「第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次低強度放射性廢料極終極處理方法會議」，討論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廢礦坑貯存、地下屯兵工事貯存、深山貯存、投海及離島貯存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個方案。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 marL="273050" indent="-273050" eaLnBrk="0" hangingPunct="0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經檢討評估，決定採取離島固化桶裝水泥槽暫行貯存，俟投海技術完成或放射性衰減至消失後，再行取出進行海洋投擲。 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528EE-E188-46B3-8A1F-C84C17155A5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15365" name="圖片 5" descr="809020919231539.jpg"/>
          <p:cNvPicPr>
            <a:picLocks noChangeAspect="1"/>
          </p:cNvPicPr>
          <p:nvPr/>
        </p:nvPicPr>
        <p:blipFill>
          <a:blip r:embed="rId2" cstate="print"/>
          <a:srcRect t="5714"/>
          <a:stretch>
            <a:fillRect/>
          </a:stretch>
        </p:blipFill>
        <p:spPr bwMode="auto">
          <a:xfrm>
            <a:off x="5292725" y="4076700"/>
            <a:ext cx="36004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圖片 6" descr="bd9c9490-caab-4d71-b3bc-3797924e6b49.jpg"/>
          <p:cNvPicPr>
            <a:picLocks noChangeAspect="1"/>
          </p:cNvPicPr>
          <p:nvPr/>
        </p:nvPicPr>
        <p:blipFill>
          <a:blip r:embed="rId3" cstate="print"/>
          <a:srcRect t="10667"/>
          <a:stretch>
            <a:fillRect/>
          </a:stretch>
        </p:blipFill>
        <p:spPr bwMode="auto">
          <a:xfrm>
            <a:off x="5292725" y="1557338"/>
            <a:ext cx="36004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5" descr="1442282622-622325107_n.jpg"/>
          <p:cNvPicPr>
            <a:picLocks noChangeAspect="1"/>
          </p:cNvPicPr>
          <p:nvPr/>
        </p:nvPicPr>
        <p:blipFill>
          <a:blip r:embed="rId2" cstate="print">
            <a:lum bright="56000" contrast="-56000"/>
          </a:blip>
          <a:srcRect r="11179"/>
          <a:stretch>
            <a:fillRect/>
          </a:stretch>
        </p:blipFill>
        <p:spPr bwMode="auto">
          <a:xfrm>
            <a:off x="0" y="47625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313D-E41B-4D06-A1E1-DE71A9F281C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蘭嶼貯存場設置之評估過程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434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原能會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月間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「低強度放射性廢料極終處理方法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會議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初步認定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離島貯存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為我國處理放射性待處理物料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唯一可行方式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，綜合考量各項因素，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決議蘭嶼龍門地區為適當之離島貯存場所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algn="ctr">
              <a:defRPr/>
            </a:pP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蘭嶼貯存場設置之評估過程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離島貯存地點之評估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557338"/>
            <a:ext cx="79200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原能會於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61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年初步書面研究，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62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63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月間實地勘察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03D53-95E6-47DD-8817-213AAC578A9D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708248" y="2132856"/>
          <a:ext cx="76801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蘭嶼貯存場設置之評估過程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訂定蘭嶼計畫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63D9B-EB59-4BB3-80EE-6143CC8F5E6C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683568" y="1988840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蘭嶼貯存場設置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規劃及核定經過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規劃過程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79388" y="2424113"/>
            <a:ext cx="4608512" cy="3308350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63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日止，蘭嶼計畫技術小組先後召開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次協調會議，對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相關研究分工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貯存規劃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用地鑽探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標準物料桶使用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物料運輸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等議題作相關決議。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BE7B8-3D8B-4F0E-A593-8699A7AAD3F6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18437" name="圖片 5" descr="e42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92375"/>
            <a:ext cx="41068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蘭嶼貯存場設置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規劃及核定經過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400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重新研判貯存用地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交通部觀光局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建議由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工程、環境資源及社會經濟諸多因素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，對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小蘭嶼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綠島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澎湖無人島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進行比較。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環境科學委員會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及原能會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間評估，由近海洋流流向研判，倘廢料漏失，貯存場設於蘭嶼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對臺灣本島不致發生危害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。又當地地形阻隔及地質結構，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島上居民不致受放射性危害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，亦無崩陷及污染水源之虞，且貯存場沿道路建築護牆，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不致影響環島公路通行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7B8A-2A1D-4A8D-BE49-768C00B07FC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蘭嶼貯存場設置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規劃及核定經過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蘭嶼計畫檢討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89437"/>
          </a:xfrm>
        </p:spPr>
        <p:txBody>
          <a:bodyPr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基隆北方各島位於漁區、面積過小且無港口道路設施，龜山、綠島、小琉球距本島太近，且居民甚多，無地可用。澎湖各無人荒島，條件不適於貯存，故仍以蘭嶼龍門地區及小蘭嶼為適。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蘭嶼開元港可停靠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噸級輪船，現有道路通達龍門地區，且該地區背山臨海人跡罕至，可有效管制人員出入。可用面積達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萬平方公尺，足以貯存廢料，近幾十年無海嘯、地震、山崩紀錄，不影響島上交通。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B250B-B26F-4A35-9717-5688BFDABA2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grpSp>
        <p:nvGrpSpPr>
          <p:cNvPr id="20485" name="群組 8"/>
          <p:cNvGrpSpPr>
            <a:grpSpLocks/>
          </p:cNvGrpSpPr>
          <p:nvPr/>
        </p:nvGrpSpPr>
        <p:grpSpPr bwMode="auto">
          <a:xfrm>
            <a:off x="468313" y="4594225"/>
            <a:ext cx="8496300" cy="2722563"/>
            <a:chOff x="611188" y="2420888"/>
            <a:chExt cx="8497316" cy="2722488"/>
          </a:xfrm>
        </p:grpSpPr>
        <p:sp>
          <p:nvSpPr>
            <p:cNvPr id="7" name="圓角矩形 6"/>
            <p:cNvSpPr/>
            <p:nvPr/>
          </p:nvSpPr>
          <p:spPr>
            <a:xfrm>
              <a:off x="611188" y="2982848"/>
              <a:ext cx="8281390" cy="15128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內容版面配置區 2"/>
            <p:cNvSpPr txBox="1">
              <a:spLocks/>
            </p:cNvSpPr>
            <p:nvPr/>
          </p:nvSpPr>
          <p:spPr bwMode="auto">
            <a:xfrm>
              <a:off x="684222" y="2420888"/>
              <a:ext cx="8424282" cy="272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rmAutofit/>
            </a:bodyPr>
            <a:lstStyle/>
            <a:p>
              <a:pPr marL="533400" indent="-423863" fontAlgn="auto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Georgia" pitchFamily="18" charset="0"/>
                <a:buNone/>
                <a:defRPr/>
              </a:pPr>
              <a:endParaRPr kumimoji="0" lang="en-US" altLang="zh-TW" sz="3200" dirty="0">
                <a:latin typeface="標楷體" pitchFamily="65" charset="-120"/>
                <a:ea typeface="標楷體" pitchFamily="65" charset="-120"/>
              </a:endParaRPr>
            </a:p>
            <a:p>
              <a:pPr marL="533400" indent="-423863" fontAlgn="auto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技術小組作成初步結論：</a:t>
              </a:r>
              <a:endPara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444500" indent="-334963" fontAlgn="auto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en-US" altLang="zh-TW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廢料</a:t>
              </a:r>
              <a:r>
                <a:rPr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貯存以離島最佳，低、中強度放射性廢料以貯存蘭嶼龍門地區投資最小。</a:t>
              </a:r>
            </a:p>
            <a:p>
              <a:pPr marL="533400" indent="-423863" fontAlgn="auto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endParaRPr kumimoji="0" lang="zh-TW" altLang="en-US" sz="3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" name="向下箭號 9"/>
          <p:cNvSpPr/>
          <p:nvPr/>
        </p:nvSpPr>
        <p:spPr>
          <a:xfrm>
            <a:off x="4211638" y="4868863"/>
            <a:ext cx="5762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蘭嶼貯存場設置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規劃及核定經過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重新檢討其他島嶼貯存之可能性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2146-D1D9-416E-8106-8617FB6293B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272786" y="1556792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蘭嶼貯存場設置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規劃及核定經過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核定設置蘭嶼貯存場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68A05-4708-40B5-A83E-8B69F42CD568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-936104" y="1813272"/>
          <a:ext cx="1018862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1565275"/>
            <a:ext cx="8229600" cy="1143000"/>
          </a:xfrm>
        </p:spPr>
        <p:txBody>
          <a:bodyPr/>
          <a:lstStyle/>
          <a:p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>行政院核准</a:t>
            </a:r>
            <a:r>
              <a:rPr lang="en-US" altLang="zh-TW" sz="4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>於龍門地區</a:t>
            </a:r>
            <a:r>
              <a:rPr lang="en-US" altLang="zh-TW" sz="4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>進行規劃函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45268-DAF5-4373-ABFC-633FB4AF887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23556" name="內容版面配置區 6" descr="1最後一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67" t="2357" r="1666" b="10452"/>
          <a:stretch>
            <a:fillRect/>
          </a:stretch>
        </p:blipFill>
        <p:spPr>
          <a:xfrm>
            <a:off x="4211638" y="422275"/>
            <a:ext cx="4537075" cy="610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755576" y="2132856"/>
          <a:ext cx="77048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D2264-079F-472D-9D14-201769B624A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614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簡報大綱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內容版面配置區 3" descr="2最後一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7" t="2422" r="4279" b="8012"/>
          <a:stretch>
            <a:fillRect/>
          </a:stretch>
        </p:blipFill>
        <p:spPr>
          <a:xfrm>
            <a:off x="446088" y="1052513"/>
            <a:ext cx="8302625" cy="5689600"/>
          </a:xfrm>
        </p:spPr>
      </p:pic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/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行政院核准進行貯存場各項工程函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F4BE9-D150-4AF7-A59F-AEDC0B79CBC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2"/>
          <p:cNvSpPr>
            <a:spLocks noChangeArrowheads="1"/>
          </p:cNvSpPr>
          <p:nvPr/>
        </p:nvSpPr>
        <p:spPr bwMode="auto">
          <a:xfrm>
            <a:off x="395288" y="4686300"/>
            <a:ext cx="8645525" cy="869950"/>
          </a:xfrm>
          <a:prstGeom prst="rightArrow">
            <a:avLst>
              <a:gd name="adj1" fmla="val 18398"/>
              <a:gd name="adj2" fmla="val 51714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03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蘭嶼貯存場設置期程</a:t>
            </a:r>
          </a:p>
        </p:txBody>
      </p:sp>
      <p:sp>
        <p:nvSpPr>
          <p:cNvPr id="25604" name="Line 25"/>
          <p:cNvSpPr>
            <a:spLocks noChangeShapeType="1"/>
          </p:cNvSpPr>
          <p:nvPr/>
        </p:nvSpPr>
        <p:spPr bwMode="auto">
          <a:xfrm flipH="1" flipV="1">
            <a:off x="5284788" y="3684588"/>
            <a:ext cx="7937" cy="14414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5" name="Line 15"/>
          <p:cNvSpPr>
            <a:spLocks noChangeShapeType="1"/>
          </p:cNvSpPr>
          <p:nvPr/>
        </p:nvSpPr>
        <p:spPr bwMode="auto">
          <a:xfrm flipV="1">
            <a:off x="1763713" y="2605088"/>
            <a:ext cx="0" cy="25193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6" name="Line 17"/>
          <p:cNvSpPr>
            <a:spLocks noChangeShapeType="1"/>
          </p:cNvSpPr>
          <p:nvPr/>
        </p:nvSpPr>
        <p:spPr bwMode="auto">
          <a:xfrm flipV="1">
            <a:off x="2268538" y="4113213"/>
            <a:ext cx="0" cy="1012825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1042988" y="2133600"/>
            <a:ext cx="1225550" cy="935038"/>
          </a:xfrm>
          <a:prstGeom prst="rect">
            <a:avLst/>
          </a:prstGeom>
          <a:solidFill>
            <a:srgbClr val="FFE5FF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  <a:t>63.2</a:t>
            </a:r>
          </a:p>
          <a:p>
            <a:pPr>
              <a:spcBef>
                <a:spcPct val="30000"/>
              </a:spcBef>
            </a:pPr>
            <a:r>
              <a:rPr lang="zh-TW" altLang="en-US" sz="140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  <a:t>原能會訂定「蘭嶼計畫」</a:t>
            </a:r>
            <a:endParaRPr lang="en-US" altLang="zh-TW" sz="140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</a:pPr>
            <a:endParaRPr lang="en-US" altLang="zh-TW" sz="200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08" name="Rectangle 16"/>
          <p:cNvSpPr>
            <a:spLocks noChangeArrowheads="1"/>
          </p:cNvSpPr>
          <p:nvPr/>
        </p:nvSpPr>
        <p:spPr bwMode="auto">
          <a:xfrm>
            <a:off x="1908175" y="3665538"/>
            <a:ext cx="1295400" cy="987425"/>
          </a:xfrm>
          <a:prstGeom prst="rect">
            <a:avLst/>
          </a:prstGeom>
          <a:solidFill>
            <a:srgbClr val="CCEC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 dirty="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63.5</a:t>
            </a:r>
          </a:p>
          <a:p>
            <a:pPr>
              <a:spcBef>
                <a:spcPct val="30000"/>
              </a:spcBef>
            </a:pPr>
            <a:r>
              <a:rPr lang="zh-TW" altLang="en-US" sz="1400" dirty="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成立「蘭嶼計畫技術小組」</a:t>
            </a:r>
          </a:p>
        </p:txBody>
      </p:sp>
      <p:sp>
        <p:nvSpPr>
          <p:cNvPr id="25609" name="Rectangle 26"/>
          <p:cNvSpPr>
            <a:spLocks noChangeArrowheads="1"/>
          </p:cNvSpPr>
          <p:nvPr/>
        </p:nvSpPr>
        <p:spPr bwMode="auto">
          <a:xfrm>
            <a:off x="4657725" y="3644900"/>
            <a:ext cx="2074863" cy="1152525"/>
          </a:xfrm>
          <a:prstGeom prst="rect">
            <a:avLst/>
          </a:prstGeom>
          <a:solidFill>
            <a:srgbClr val="FFE5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67.8</a:t>
            </a:r>
          </a:p>
          <a:p>
            <a:pPr>
              <a:spcBef>
                <a:spcPct val="30000"/>
              </a:spcBef>
            </a:pPr>
            <a:r>
              <a:rPr lang="zh-TW" altLang="en-US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行政院核准於蘭嶼龍門地區進行貯存場工程</a:t>
            </a:r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 flipV="1">
            <a:off x="395288" y="4435475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179388" y="3284538"/>
            <a:ext cx="1439862" cy="12779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61.8</a:t>
            </a:r>
          </a:p>
          <a:p>
            <a:pPr>
              <a:spcBef>
                <a:spcPct val="30000"/>
              </a:spcBef>
            </a:pPr>
            <a:r>
              <a:rPr lang="zh-TW" altLang="en-US" sz="140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  <a:t>原能會召開第一次低強度放射性廢料極終處理方法會議</a:t>
            </a:r>
            <a:endParaRPr lang="en-US" altLang="zh-TW" sz="140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</a:pPr>
            <a:endParaRPr lang="en-US" altLang="zh-TW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12" name="Line 25"/>
          <p:cNvSpPr>
            <a:spLocks noChangeShapeType="1"/>
          </p:cNvSpPr>
          <p:nvPr/>
        </p:nvSpPr>
        <p:spPr bwMode="auto">
          <a:xfrm flipH="1" flipV="1">
            <a:off x="7156450" y="2967038"/>
            <a:ext cx="7938" cy="21605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3" name="Rectangle 26"/>
          <p:cNvSpPr>
            <a:spLocks noChangeArrowheads="1"/>
          </p:cNvSpPr>
          <p:nvPr/>
        </p:nvSpPr>
        <p:spPr bwMode="auto">
          <a:xfrm>
            <a:off x="6372225" y="2276475"/>
            <a:ext cx="1295400" cy="989013"/>
          </a:xfrm>
          <a:prstGeom prst="rect">
            <a:avLst/>
          </a:prstGeom>
          <a:solidFill>
            <a:srgbClr val="FFE5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71.4</a:t>
            </a:r>
          </a:p>
          <a:p>
            <a:pPr>
              <a:spcBef>
                <a:spcPct val="30000"/>
              </a:spcBef>
            </a:pPr>
            <a:r>
              <a:rPr lang="zh-TW" altLang="en-US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貯存場第一期工程完工</a:t>
            </a:r>
            <a:endParaRPr lang="en-US" altLang="zh-TW" sz="1400">
              <a:solidFill>
                <a:srgbClr val="00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4284663" y="3141663"/>
            <a:ext cx="0" cy="1979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5" name="Rectangle 13"/>
          <p:cNvSpPr>
            <a:spLocks noChangeArrowheads="1"/>
          </p:cNvSpPr>
          <p:nvPr/>
        </p:nvSpPr>
        <p:spPr bwMode="auto">
          <a:xfrm>
            <a:off x="4067175" y="1916113"/>
            <a:ext cx="1512888" cy="12969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65.2~66.10</a:t>
            </a:r>
          </a:p>
          <a:p>
            <a:pPr>
              <a:spcBef>
                <a:spcPct val="30000"/>
              </a:spcBef>
            </a:pPr>
            <a:r>
              <a:rPr lang="zh-TW" altLang="en-US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檢討蘭嶼計畫及於其他島嶼貯存可能之可能性</a:t>
            </a:r>
          </a:p>
          <a:p>
            <a:pPr>
              <a:spcBef>
                <a:spcPct val="30000"/>
              </a:spcBef>
            </a:pPr>
            <a:endParaRPr lang="en-US" altLang="zh-TW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V="1">
            <a:off x="8585200" y="4044950"/>
            <a:ext cx="0" cy="1081088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96188" y="3429000"/>
            <a:ext cx="1223962" cy="989013"/>
          </a:xfrm>
          <a:prstGeom prst="rect">
            <a:avLst/>
          </a:prstGeom>
          <a:solidFill>
            <a:srgbClr val="CCEC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85.4</a:t>
            </a:r>
          </a:p>
          <a:p>
            <a:pPr>
              <a:spcBef>
                <a:spcPct val="30000"/>
              </a:spcBef>
            </a:pPr>
            <a:r>
              <a:rPr lang="zh-TW" altLang="en-US" sz="140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rPr>
              <a:t>不再接收放射性廢棄物</a:t>
            </a:r>
          </a:p>
        </p:txBody>
      </p:sp>
      <p:sp>
        <p:nvSpPr>
          <p:cNvPr id="22" name="矩形 21"/>
          <p:cNvSpPr/>
          <p:nvPr/>
        </p:nvSpPr>
        <p:spPr>
          <a:xfrm>
            <a:off x="395288" y="5218113"/>
            <a:ext cx="1873250" cy="649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292725" y="5218113"/>
            <a:ext cx="1871663" cy="649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268538" y="5218113"/>
            <a:ext cx="3024187" cy="6492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621" name="文字方塊 24"/>
          <p:cNvSpPr txBox="1">
            <a:spLocks noChangeArrowheads="1"/>
          </p:cNvSpPr>
          <p:nvPr/>
        </p:nvSpPr>
        <p:spPr bwMode="auto">
          <a:xfrm>
            <a:off x="611188" y="536257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>
                <a:latin typeface="標楷體" pitchFamily="65" charset="-120"/>
                <a:ea typeface="標楷體" pitchFamily="65" charset="-120"/>
              </a:rPr>
              <a:t>評估階段</a:t>
            </a:r>
          </a:p>
        </p:txBody>
      </p:sp>
      <p:sp>
        <p:nvSpPr>
          <p:cNvPr id="25622" name="文字方塊 25"/>
          <p:cNvSpPr txBox="1">
            <a:spLocks noChangeArrowheads="1"/>
          </p:cNvSpPr>
          <p:nvPr/>
        </p:nvSpPr>
        <p:spPr bwMode="auto">
          <a:xfrm>
            <a:off x="3132138" y="536257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>
                <a:latin typeface="標楷體" pitchFamily="65" charset="-120"/>
                <a:ea typeface="標楷體" pitchFamily="65" charset="-120"/>
              </a:rPr>
              <a:t>規劃階段</a:t>
            </a:r>
          </a:p>
        </p:txBody>
      </p:sp>
      <p:sp>
        <p:nvSpPr>
          <p:cNvPr id="25623" name="文字方塊 26"/>
          <p:cNvSpPr txBox="1">
            <a:spLocks noChangeArrowheads="1"/>
          </p:cNvSpPr>
          <p:nvPr/>
        </p:nvSpPr>
        <p:spPr bwMode="auto">
          <a:xfrm>
            <a:off x="5292725" y="5365750"/>
            <a:ext cx="187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>
                <a:latin typeface="標楷體" pitchFamily="65" charset="-120"/>
                <a:ea typeface="標楷體" pitchFamily="65" charset="-120"/>
              </a:rPr>
              <a:t>施工階段</a:t>
            </a: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7A729-31B5-413C-B0D3-02F68EDE1D75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25625" name="Line 15"/>
          <p:cNvSpPr>
            <a:spLocks noChangeShapeType="1"/>
          </p:cNvSpPr>
          <p:nvPr/>
        </p:nvSpPr>
        <p:spPr bwMode="auto">
          <a:xfrm flipV="1">
            <a:off x="3348038" y="2976563"/>
            <a:ext cx="0" cy="215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26" name="Rectangle 13"/>
          <p:cNvSpPr>
            <a:spLocks noChangeArrowheads="1"/>
          </p:cNvSpPr>
          <p:nvPr/>
        </p:nvSpPr>
        <p:spPr bwMode="auto">
          <a:xfrm>
            <a:off x="2555875" y="2276475"/>
            <a:ext cx="1295400" cy="1152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sz="1400" dirty="0">
                <a:latin typeface="Times New Roman" pitchFamily="18" charset="0"/>
                <a:ea typeface="標楷體" pitchFamily="65" charset="-120"/>
              </a:rPr>
              <a:t>64.12</a:t>
            </a:r>
          </a:p>
          <a:p>
            <a:pPr>
              <a:spcBef>
                <a:spcPct val="30000"/>
              </a:spcBef>
            </a:pPr>
            <a:r>
              <a:rPr lang="zh-TW" altLang="en-US" sz="1400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  <a:t>行政院同意於蘭嶼龍門地區進行規劃</a:t>
            </a:r>
            <a:endParaRPr lang="en-US" altLang="zh-TW" sz="1400" dirty="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64388" y="5218113"/>
            <a:ext cx="1439862" cy="649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628" name="文字方塊 32"/>
          <p:cNvSpPr txBox="1">
            <a:spLocks noChangeArrowheads="1"/>
          </p:cNvSpPr>
          <p:nvPr/>
        </p:nvSpPr>
        <p:spPr bwMode="auto">
          <a:xfrm>
            <a:off x="7164388" y="53752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>
                <a:latin typeface="標楷體" pitchFamily="65" charset="-120"/>
                <a:ea typeface="標楷體" pitchFamily="65" charset="-120"/>
              </a:rPr>
              <a:t>貯存階段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初步結論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一、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蘭嶼貯存場決策過程、決策機關及人員 </a:t>
            </a:r>
            <a:endParaRPr kumimoji="1"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563688"/>
            <a:ext cx="8229600" cy="4389437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選址及決策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過程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61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年原能會召開會議，迄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67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年行政院核定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年開工，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年完工啟用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6943A-6817-49B3-80D7-E7B8214AF20D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1115616" y="2564904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初步結論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二、土地取得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3779838" y="2135188"/>
            <a:ext cx="4906962" cy="4389437"/>
          </a:xfrm>
        </p:spPr>
        <p:txBody>
          <a:bodyPr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蘭嶼計畫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徵用野銀段土地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部分已給放領給山胞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時稱山胞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，且經墾植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後縮小為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85.2459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公頃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，已於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月間完成徵用手續，經協調給付地上作物補償費共計新臺幣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21,7390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元，另外給付陸供部工兵署作業費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15,000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元，總計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232,390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臺灣省政府同意先無償使用再辦撥用手續。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672D-6E70-44AE-B3FF-F2748F6C4B3F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27653" name="圖片 4" descr="1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350" y="1463675"/>
            <a:ext cx="3348038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初步結論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三、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決策過程中雅美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達悟族人是否知情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(1/2)</a:t>
            </a:r>
            <a:endParaRPr kumimoji="1"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年間徵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蘭嶼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島野銀段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土地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補償地上作物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過程中是否向雅美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達悟族人說明徵用用途，無資料可稽。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國際環境科學委員會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日函文，建議本案要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嚴格保密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，而該地區以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「國防設施」或「軍事用地」為理由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禁止居民靠近。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蘭嶼鄉公所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68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年間業已知悉蘭嶼龍門地區將作為核廢料貯存場之用，惟公所及相關機關是否有向雅美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達悟族人說明則無資料可稽。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貯存場建造完成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，始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陸續邀請蘭嶼國中國小校長、蘭嶼鄉長、秘書、村長、鄉代會主席、村里幹事、機關團體代表等人進入貯存場參觀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90395-0F7D-43F6-8C9D-A87BBCD82F6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初步結論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三、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決策過程中雅美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達悟族人是否知情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(2/2)</a:t>
            </a:r>
            <a:endParaRPr kumimoji="1"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3750"/>
            <a:ext cx="8229600" cy="4389438"/>
          </a:xfrm>
        </p:spPr>
        <p:txBody>
          <a:bodyPr/>
          <a:lstStyle/>
          <a:p>
            <a:pPr algn="just"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另經比對工作小組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委員提供之調查報告，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訪談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當時曾於蘭嶼貯存場進行建廠工作之雅美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達悟族人（多為野銀部落），均在開工後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接觸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相關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工程，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未被告知該工程係興建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核廢料貯存場。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9EC82-1503-4DD6-8566-2F1E4A0F69C9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539552" y="4005064"/>
          <a:ext cx="79928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650" y="4365625"/>
            <a:ext cx="7488238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61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年至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67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年蘭嶼貯存場決策過程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3500"/>
              </a:lnSpc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相關機關均以機密方式辦理本案，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雅美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達悟族人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不知情。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4140200" y="3573463"/>
            <a:ext cx="7191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2900"/>
            <a:ext cx="6350000" cy="397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初步結論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四、</a:t>
            </a:r>
            <a:r>
              <a:rPr kumimoji="1"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後續尚待調查確認事項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072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相關單位是否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刻意釋放不實訊息誤導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當地居民，以隱瞞蘭嶼貯存場設置之情事。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核廢料貯存於蘭嶼對於雅美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達悟族人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方面之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2707-1DDF-4687-A0AD-88D0F39E20C6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B498559-C98D-44B5-A98C-B839BA80F7CD}" type="slidenum">
              <a:rPr lang="zh-TW" altLang="en-US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1747" name="標題 7"/>
          <p:cNvSpPr>
            <a:spLocks noGrp="1"/>
          </p:cNvSpPr>
          <p:nvPr>
            <p:ph type="title"/>
          </p:nvPr>
        </p:nvSpPr>
        <p:spPr>
          <a:xfrm>
            <a:off x="1691680" y="5381625"/>
            <a:ext cx="5832647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簡報完畢  敬請指教</a:t>
            </a:r>
          </a:p>
        </p:txBody>
      </p:sp>
      <p:pic>
        <p:nvPicPr>
          <p:cNvPr id="31748" name="圖片 4" descr="5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258888" y="908050"/>
            <a:ext cx="65516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pPr algn="ctr" eaLnBrk="1" hangingPunct="1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緣起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611560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DE9A3-7CAF-4E3D-B24A-CBC0E9329D5D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調查小組辦理概況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395288" y="1415827"/>
            <a:ext cx="8229600" cy="4389437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真相調查小組成立以來，已召開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次小組會議，討論真相調查決議過程、釐清報告問題及期程，並於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月前往蘭嶼鄉與鄉民座談，傾聽鄉民聲音。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為利撰寫本真相調查報告，於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月成立工作小組，召開工作小組會議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次、工作小組諮詢會議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次，並與蘭嶼鄉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部落展開諮詢會議。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6" name="圖片 3" descr="新聞稿照片檔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4005064"/>
            <a:ext cx="5661322" cy="25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885A-F237-41EB-85E6-C2A7A899E073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調查報告章節摘要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2495550"/>
            <a:ext cx="5472112" cy="395763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壹、背景說明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貳、調查方法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参、蘭嶼貯存場設置之評估過程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肆、蘭嶼貯存場設置（蘭嶼計畫）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之規劃及核定經過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伍、初步結論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參考書目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附件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33400" indent="-76200">
              <a:buFont typeface="Wingdings 2" pitchFamily="18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113A-BBC7-41CC-A62E-52E9383B72B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" name="圖片 4" descr="10.jpg"/>
          <p:cNvPicPr>
            <a:picLocks noChangeAspect="1"/>
          </p:cNvPicPr>
          <p:nvPr/>
        </p:nvPicPr>
        <p:blipFill>
          <a:blip r:embed="rId2" cstate="print">
            <a:lum bright="36000" contrast="-30000"/>
          </a:blip>
          <a:srcRect/>
          <a:stretch>
            <a:fillRect/>
          </a:stretch>
        </p:blipFill>
        <p:spPr>
          <a:xfrm>
            <a:off x="5584040" y="2132856"/>
            <a:ext cx="352446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調查方法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本報告資料來源主要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以官方文件為主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，其他文件為輔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，進行文件檔案之整理、解讀及分析。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原能會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月公文檔案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件，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月檔案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件，總計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核能研究所等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相關單位調閱協助調資料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批。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工作小組自行蒐集之相關資料，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月間至蘭嶼召開諮詢會議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之訪談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相關資料及紀錄等田野調查資料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，一併納入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報告書附件。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27549-F2FB-44FA-8855-9A9A9C02CDC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調查方法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調查小組成員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調查小組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設委員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 ，行政院政務委員、原民會主委為正、副召集人，機關代表委員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人，雅美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達悟族人代表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人，專家學者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人，推派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位委員組成工作小組，撰寫調查報告書。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本小組任務為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調查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核廢料貯存於蘭嶼之決策過程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，撰寫及公布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調查報告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公布後解散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4B3D7-9F3D-404B-AF18-F26616EB72C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11269" name="圖片 6" descr="原住民族圖片114-1.jpg"/>
          <p:cNvPicPr>
            <a:picLocks noChangeAspect="1"/>
          </p:cNvPicPr>
          <p:nvPr/>
        </p:nvPicPr>
        <p:blipFill>
          <a:blip r:embed="rId2" cstate="print"/>
          <a:srcRect l="1167"/>
          <a:stretch>
            <a:fillRect/>
          </a:stretch>
        </p:blipFill>
        <p:spPr bwMode="auto">
          <a:xfrm>
            <a:off x="0" y="4914900"/>
            <a:ext cx="91440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調查方法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調查限制</a:t>
            </a:r>
            <a:r>
              <a:rPr kumimoji="1"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AB0-D4DB-490F-9462-278338BD0B3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683568" y="1988840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蘭嶼貯存場設置之評估過程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低強度放射性廢料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之處理，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除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妥善貯存待其放射性衰減消失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外，並無他法。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貯存方式主要為陸貯及海拋。早期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處理方式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海拋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1972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年倫敦公約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後，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海拋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處理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式微，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1993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年各國簽訂公約，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禁止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海拋放射性廢棄物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原能會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年初組成技術小組，進行處理方式可行性研究，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63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年展開蘭嶼計畫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，成立蘭嶼計畫技術小組。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24D13-0FD2-4FC6-9DB1-978895C4CAFC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1742</TotalTime>
  <Words>2154</Words>
  <Application>Microsoft Office PowerPoint</Application>
  <PresentationFormat>如螢幕大小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投影片 1</vt:lpstr>
      <vt:lpstr>簡報大綱</vt:lpstr>
      <vt:lpstr>緣起</vt:lpstr>
      <vt:lpstr>調查小組辦理概況</vt:lpstr>
      <vt:lpstr>調查報告章節摘要</vt:lpstr>
      <vt:lpstr>調查方法</vt:lpstr>
      <vt:lpstr>調查方法 (調查小組成員)</vt:lpstr>
      <vt:lpstr>調查方法 (調查限制)</vt:lpstr>
      <vt:lpstr>蘭嶼貯存場設置之評估過程</vt:lpstr>
      <vt:lpstr>  蘭嶼貯存場設置之評估過程 (貯存方式之評估)</vt:lpstr>
      <vt:lpstr>蘭嶼貯存場設置之評估過程</vt:lpstr>
      <vt:lpstr> 蘭嶼貯存場設置之評估過程 (離島貯存地點之評估)</vt:lpstr>
      <vt:lpstr> 蘭嶼貯存場設置之評估過程 (訂定蘭嶼計畫)</vt:lpstr>
      <vt:lpstr> 蘭嶼貯存場設置(蘭嶼計畫)規劃及核定經過 (規劃過程)</vt:lpstr>
      <vt:lpstr>蘭嶼貯存場設置(蘭嶼計畫)規劃及核定經過 (重新研判貯存用地)</vt:lpstr>
      <vt:lpstr>蘭嶼貯存場設置(蘭嶼計畫)規劃及核定經過 (蘭嶼計畫檢討)</vt:lpstr>
      <vt:lpstr>蘭嶼貯存場設置(蘭嶼計畫)規劃及核定經過 重新檢討其他島嶼貯存之可能性</vt:lpstr>
      <vt:lpstr> 蘭嶼貯存場設置(蘭嶼計畫)規劃及核定經過 (核定設置蘭嶼貯存場)</vt:lpstr>
      <vt:lpstr>行政院核准 於龍門地區 進行規劃函</vt:lpstr>
      <vt:lpstr>行政院核准進行貯存場各項工程函</vt:lpstr>
      <vt:lpstr>蘭嶼貯存場設置期程</vt:lpstr>
      <vt:lpstr>初步結論 一、蘭嶼貯存場決策過程、決策機關及人員 </vt:lpstr>
      <vt:lpstr>初步結論 二、土地取得</vt:lpstr>
      <vt:lpstr>初步結論 三、決策過程中雅美/達悟族人是否知情(1/2)</vt:lpstr>
      <vt:lpstr>初步結論 三、決策過程中雅美/達悟族人是否知情(2/2)</vt:lpstr>
      <vt:lpstr>初步結論 四、後續尚待調查確認事項</vt:lpstr>
      <vt:lpstr>簡報完畢  敬請指教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phonee</dc:creator>
  <cp:lastModifiedBy>黃聖紜</cp:lastModifiedBy>
  <cp:revision>273</cp:revision>
  <dcterms:created xsi:type="dcterms:W3CDTF">2017-02-13T03:16:53Z</dcterms:created>
  <dcterms:modified xsi:type="dcterms:W3CDTF">2017-06-29T06:56:50Z</dcterms:modified>
</cp:coreProperties>
</file>