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layout13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quickStyle5.xml" ContentType="application/vnd.openxmlformats-officedocument.drawingml.diagramStyle+xml"/>
  <Override PartName="/ppt/diagrams/colors1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Default Extension="vml" ContentType="application/vnd.openxmlformats-officedocument.vmlDrawing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Default Extension="xls" ContentType="application/vnd.ms-excel"/>
  <Override PartName="/ppt/diagrams/data11.xml" ContentType="application/vnd.openxmlformats-officedocument.drawingml.diagramData+xml"/>
  <Default Extension="rels" ContentType="application/vnd.openxmlformats-package.relationships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354" r:id="rId2"/>
    <p:sldId id="293" r:id="rId3"/>
    <p:sldId id="263" r:id="rId4"/>
    <p:sldId id="321" r:id="rId5"/>
    <p:sldId id="330" r:id="rId6"/>
    <p:sldId id="355" r:id="rId7"/>
    <p:sldId id="342" r:id="rId8"/>
    <p:sldId id="336" r:id="rId9"/>
    <p:sldId id="371" r:id="rId10"/>
    <p:sldId id="361" r:id="rId11"/>
    <p:sldId id="367" r:id="rId12"/>
    <p:sldId id="381" r:id="rId13"/>
    <p:sldId id="373" r:id="rId14"/>
    <p:sldId id="374" r:id="rId15"/>
    <p:sldId id="375" r:id="rId16"/>
    <p:sldId id="376" r:id="rId17"/>
    <p:sldId id="378" r:id="rId18"/>
    <p:sldId id="370" r:id="rId19"/>
    <p:sldId id="365" r:id="rId20"/>
  </p:sldIdLst>
  <p:sldSz cx="9144000" cy="6858000" type="screen4x3"/>
  <p:notesSz cx="6807200" cy="9939338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itchFamily="34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6600"/>
    <a:srgbClr val="009E47"/>
    <a:srgbClr val="006C00"/>
    <a:srgbClr val="007A00"/>
    <a:srgbClr val="006000"/>
    <a:srgbClr val="007000"/>
    <a:srgbClr val="66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中等深淺樣式 2 - 輔色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中等深淺樣式 2 - 輔色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等深淺樣式 2 - 輔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中等深淺樣式 2 - 輔色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94660"/>
  </p:normalViewPr>
  <p:slideViewPr>
    <p:cSldViewPr>
      <p:cViewPr varScale="1">
        <p:scale>
          <a:sx n="79" d="100"/>
          <a:sy n="79" d="100"/>
        </p:scale>
        <p:origin x="-1507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#5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#6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#7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1#8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E14E33-8A20-4F82-91FD-0C6AF018E1BD}" type="doc">
      <dgm:prSet loTypeId="urn:microsoft.com/office/officeart/2005/8/layout/chevron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60173C0F-0E68-4363-909D-1ECBD6C8970A}">
      <dgm:prSet phldrT="[文字]" custT="1"/>
      <dgm:spPr/>
      <dgm:t>
        <a:bodyPr/>
        <a:lstStyle/>
        <a:p>
          <a:r>
            <a:rPr lang="zh-TW" altLang="en-US" sz="2500" b="1" dirty="0" smtClean="0">
              <a:latin typeface="王漢宗特明體一標準" charset="-120"/>
              <a:ea typeface="王漢宗特明體一標準" charset="-120"/>
            </a:rPr>
            <a:t>壹</a:t>
          </a:r>
          <a:endParaRPr lang="zh-TW" altLang="en-US" sz="2500" b="1" dirty="0">
            <a:latin typeface="王漢宗特明體一標準" charset="-120"/>
            <a:ea typeface="王漢宗特明體一標準" charset="-120"/>
          </a:endParaRPr>
        </a:p>
      </dgm:t>
    </dgm:pt>
    <dgm:pt modelId="{CD5B3483-F19F-40E9-B38F-C88B9CDBF8D9}" type="parTrans" cxnId="{A82C9E67-E8D4-4498-A9C7-1615827EEA2C}">
      <dgm:prSet/>
      <dgm:spPr/>
      <dgm:t>
        <a:bodyPr/>
        <a:lstStyle/>
        <a:p>
          <a:endParaRPr lang="zh-TW" altLang="en-US"/>
        </a:p>
      </dgm:t>
    </dgm:pt>
    <dgm:pt modelId="{DED3DEE4-3836-48E8-AF0E-1B3A041272E8}" type="sibTrans" cxnId="{A82C9E67-E8D4-4498-A9C7-1615827EEA2C}">
      <dgm:prSet/>
      <dgm:spPr/>
      <dgm:t>
        <a:bodyPr/>
        <a:lstStyle/>
        <a:p>
          <a:endParaRPr lang="zh-TW" altLang="en-US"/>
        </a:p>
      </dgm:t>
    </dgm:pt>
    <dgm:pt modelId="{53A7E84E-E791-47CB-901D-506576781AC4}">
      <dgm:prSet phldrT="[文字]" custT="1"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zh-TW" altLang="en-US" sz="3000" b="1" dirty="0" smtClean="0">
              <a:solidFill>
                <a:srgbClr val="660033"/>
              </a:solidFill>
              <a:latin typeface="王漢宗特明體一標準" charset="-120"/>
              <a:ea typeface="王漢宗特明體一標準" charset="-120"/>
            </a:rPr>
            <a:t> </a:t>
          </a:r>
          <a:r>
            <a:rPr lang="zh-TW" altLang="en-US" sz="3000" b="1" dirty="0" smtClean="0">
              <a:solidFill>
                <a:srgbClr val="800000"/>
              </a:solidFill>
              <a:latin typeface="王漢宗特明體一標準" charset="-120"/>
              <a:ea typeface="王漢宗特明體一標準" charset="-120"/>
            </a:rPr>
            <a:t>前言</a:t>
          </a:r>
        </a:p>
      </dgm:t>
    </dgm:pt>
    <dgm:pt modelId="{43D140A1-9EE6-42B3-AA5C-88E89D2C8BB5}" type="parTrans" cxnId="{BDA7E7C0-91A9-4018-B758-7DD963B05082}">
      <dgm:prSet/>
      <dgm:spPr/>
      <dgm:t>
        <a:bodyPr/>
        <a:lstStyle/>
        <a:p>
          <a:endParaRPr lang="zh-TW" altLang="en-US"/>
        </a:p>
      </dgm:t>
    </dgm:pt>
    <dgm:pt modelId="{3AA44B68-CB7B-46C4-B5E6-EB01CB72CDA5}" type="sibTrans" cxnId="{BDA7E7C0-91A9-4018-B758-7DD963B05082}">
      <dgm:prSet/>
      <dgm:spPr/>
      <dgm:t>
        <a:bodyPr/>
        <a:lstStyle/>
        <a:p>
          <a:endParaRPr lang="zh-TW" altLang="en-US"/>
        </a:p>
      </dgm:t>
    </dgm:pt>
    <dgm:pt modelId="{D6D7124D-19F1-451B-AF48-23137EFAC493}">
      <dgm:prSet phldrT="[文字]" custT="1"/>
      <dgm:spPr/>
      <dgm:t>
        <a:bodyPr/>
        <a:lstStyle/>
        <a:p>
          <a:r>
            <a:rPr lang="zh-TW" altLang="en-US" sz="2500" b="1" dirty="0" smtClean="0">
              <a:latin typeface="王漢宗特明體一標準" charset="-120"/>
              <a:ea typeface="王漢宗特明體一標準" charset="-120"/>
            </a:rPr>
            <a:t>貳</a:t>
          </a:r>
        </a:p>
      </dgm:t>
    </dgm:pt>
    <dgm:pt modelId="{EB8F4FB7-15C7-412C-82B3-C8747D43A68F}" type="parTrans" cxnId="{70A1737B-131C-4392-BEB7-6DC2133E6058}">
      <dgm:prSet/>
      <dgm:spPr/>
      <dgm:t>
        <a:bodyPr/>
        <a:lstStyle/>
        <a:p>
          <a:endParaRPr lang="zh-TW" altLang="en-US"/>
        </a:p>
      </dgm:t>
    </dgm:pt>
    <dgm:pt modelId="{2016FF19-8C9C-441A-B0D0-C781BCB28C30}" type="sibTrans" cxnId="{70A1737B-131C-4392-BEB7-6DC2133E6058}">
      <dgm:prSet/>
      <dgm:spPr/>
      <dgm:t>
        <a:bodyPr/>
        <a:lstStyle/>
        <a:p>
          <a:endParaRPr lang="zh-TW" altLang="en-US"/>
        </a:p>
      </dgm:t>
    </dgm:pt>
    <dgm:pt modelId="{04DC5D5C-415C-4DBA-9748-DC9DEF900647}">
      <dgm:prSet phldrT="[文字]" custT="1"/>
      <dgm:spPr>
        <a:solidFill>
          <a:schemeClr val="accent6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zh-TW" altLang="en-US" sz="3000" b="1" dirty="0" smtClean="0">
              <a:solidFill>
                <a:srgbClr val="800000"/>
              </a:solidFill>
              <a:latin typeface="王漢宗特明體一標準" charset="-120"/>
              <a:ea typeface="王漢宗特明體一標準" charset="-120"/>
            </a:rPr>
            <a:t>原基法推動會設置功能</a:t>
          </a:r>
        </a:p>
      </dgm:t>
    </dgm:pt>
    <dgm:pt modelId="{09B533ED-A1AA-4593-84C8-B8C9F48B8E73}" type="parTrans" cxnId="{3ABD80B5-0183-4261-A7F2-2A0ECEA2383A}">
      <dgm:prSet/>
      <dgm:spPr/>
      <dgm:t>
        <a:bodyPr/>
        <a:lstStyle/>
        <a:p>
          <a:endParaRPr lang="zh-TW" altLang="en-US"/>
        </a:p>
      </dgm:t>
    </dgm:pt>
    <dgm:pt modelId="{3FBEE4C1-557C-49C7-966C-B23A9FB981B8}" type="sibTrans" cxnId="{3ABD80B5-0183-4261-A7F2-2A0ECEA2383A}">
      <dgm:prSet/>
      <dgm:spPr/>
      <dgm:t>
        <a:bodyPr/>
        <a:lstStyle/>
        <a:p>
          <a:endParaRPr lang="zh-TW" altLang="en-US"/>
        </a:p>
      </dgm:t>
    </dgm:pt>
    <dgm:pt modelId="{C74C5976-22F2-4D56-9978-75DC894A3087}">
      <dgm:prSet phldrT="[文字]" custT="1"/>
      <dgm:spPr/>
      <dgm:t>
        <a:bodyPr/>
        <a:lstStyle/>
        <a:p>
          <a:r>
            <a:rPr lang="zh-TW" altLang="en-US" sz="2500" b="1" dirty="0" smtClean="0">
              <a:latin typeface="王漢宗特明體一標準" charset="-120"/>
              <a:ea typeface="王漢宗特明體一標準" charset="-120"/>
            </a:rPr>
            <a:t>參</a:t>
          </a:r>
        </a:p>
      </dgm:t>
    </dgm:pt>
    <dgm:pt modelId="{F83F5C85-F17C-42B9-92AD-D9A42AAA394F}" type="parTrans" cxnId="{0FE645D5-67C7-476B-B22E-FC2272C0F6B3}">
      <dgm:prSet/>
      <dgm:spPr/>
      <dgm:t>
        <a:bodyPr/>
        <a:lstStyle/>
        <a:p>
          <a:endParaRPr lang="zh-TW" altLang="en-US"/>
        </a:p>
      </dgm:t>
    </dgm:pt>
    <dgm:pt modelId="{F5263E9E-214C-4A2B-A086-363D0705FC5B}" type="sibTrans" cxnId="{0FE645D5-67C7-476B-B22E-FC2272C0F6B3}">
      <dgm:prSet/>
      <dgm:spPr/>
      <dgm:t>
        <a:bodyPr/>
        <a:lstStyle/>
        <a:p>
          <a:endParaRPr lang="zh-TW" altLang="en-US"/>
        </a:p>
      </dgm:t>
    </dgm:pt>
    <dgm:pt modelId="{077F62A6-D522-4CBE-842F-23FC646ECFA0}">
      <dgm:prSet phldrT="[文字]" custT="1"/>
      <dgm:spPr>
        <a:solidFill>
          <a:schemeClr val="bg2">
            <a:lumMod val="90000"/>
            <a:alpha val="90000"/>
          </a:schemeClr>
        </a:solidFill>
      </dgm:spPr>
      <dgm:t>
        <a:bodyPr/>
        <a:lstStyle/>
        <a:p>
          <a:r>
            <a:rPr lang="zh-TW" altLang="en-US" sz="3000" b="1" dirty="0" smtClean="0">
              <a:solidFill>
                <a:srgbClr val="800000"/>
              </a:solidFill>
              <a:latin typeface="王漢宗特明體一標準" charset="-120"/>
              <a:ea typeface="王漢宗特明體一標準" charset="-120"/>
            </a:rPr>
            <a:t>原基法推動會執行情形</a:t>
          </a:r>
        </a:p>
      </dgm:t>
    </dgm:pt>
    <dgm:pt modelId="{BA560CE8-1644-42D3-BA20-013269F2BAFA}" type="parTrans" cxnId="{024766F9-A770-4083-B968-6E54537A108B}">
      <dgm:prSet/>
      <dgm:spPr/>
      <dgm:t>
        <a:bodyPr/>
        <a:lstStyle/>
        <a:p>
          <a:endParaRPr lang="zh-TW" altLang="en-US"/>
        </a:p>
      </dgm:t>
    </dgm:pt>
    <dgm:pt modelId="{7969487C-0322-437B-A51A-E4BA5E156137}" type="sibTrans" cxnId="{024766F9-A770-4083-B968-6E54537A108B}">
      <dgm:prSet/>
      <dgm:spPr/>
      <dgm:t>
        <a:bodyPr/>
        <a:lstStyle/>
        <a:p>
          <a:endParaRPr lang="zh-TW" altLang="en-US"/>
        </a:p>
      </dgm:t>
    </dgm:pt>
    <dgm:pt modelId="{598105B1-9F63-406D-9EBF-47DE19E07462}">
      <dgm:prSet phldrT="[文字]" custT="1"/>
      <dgm:spPr/>
      <dgm:t>
        <a:bodyPr/>
        <a:lstStyle/>
        <a:p>
          <a:r>
            <a:rPr lang="zh-TW" altLang="en-US" sz="2500" b="1" dirty="0" smtClean="0">
              <a:latin typeface="王漢宗特明體一標準" charset="-120"/>
              <a:ea typeface="王漢宗特明體一標準" charset="-120"/>
            </a:rPr>
            <a:t>肆</a:t>
          </a:r>
        </a:p>
      </dgm:t>
    </dgm:pt>
    <dgm:pt modelId="{CB3DAEE2-0F86-49AD-83F3-FEF0808224C3}" type="parTrans" cxnId="{B695838D-1A21-4803-AAD7-A6EB5A441506}">
      <dgm:prSet/>
      <dgm:spPr/>
      <dgm:t>
        <a:bodyPr/>
        <a:lstStyle/>
        <a:p>
          <a:endParaRPr lang="zh-TW" altLang="en-US"/>
        </a:p>
      </dgm:t>
    </dgm:pt>
    <dgm:pt modelId="{5300D9EA-9319-499B-87A1-E187D92D194F}" type="sibTrans" cxnId="{B695838D-1A21-4803-AAD7-A6EB5A441506}">
      <dgm:prSet/>
      <dgm:spPr/>
      <dgm:t>
        <a:bodyPr/>
        <a:lstStyle/>
        <a:p>
          <a:endParaRPr lang="zh-TW" altLang="en-US"/>
        </a:p>
      </dgm:t>
    </dgm:pt>
    <dgm:pt modelId="{E6E051E7-FB16-4F25-B39A-4094E2032437}">
      <dgm:prSet phldrT="[文字]" custT="1"/>
      <dgm:spPr/>
      <dgm:t>
        <a:bodyPr/>
        <a:lstStyle/>
        <a:p>
          <a:r>
            <a:rPr lang="zh-TW" altLang="en-US" sz="2500" b="1" dirty="0" smtClean="0">
              <a:latin typeface="王漢宗特明體一標準" charset="-120"/>
              <a:ea typeface="王漢宗特明體一標準" charset="-120"/>
            </a:rPr>
            <a:t>伍</a:t>
          </a:r>
        </a:p>
      </dgm:t>
    </dgm:pt>
    <dgm:pt modelId="{7DF5C5E3-DEA5-4475-B5B5-251DA54BDA2A}" type="parTrans" cxnId="{EB06BBED-8C50-4DCF-9D52-6CB62479CF9C}">
      <dgm:prSet/>
      <dgm:spPr/>
      <dgm:t>
        <a:bodyPr/>
        <a:lstStyle/>
        <a:p>
          <a:endParaRPr lang="zh-TW" altLang="en-US"/>
        </a:p>
      </dgm:t>
    </dgm:pt>
    <dgm:pt modelId="{5252DE27-E06C-40C0-A5BA-EB635F1DABDB}" type="sibTrans" cxnId="{EB06BBED-8C50-4DCF-9D52-6CB62479CF9C}">
      <dgm:prSet/>
      <dgm:spPr/>
      <dgm:t>
        <a:bodyPr/>
        <a:lstStyle/>
        <a:p>
          <a:endParaRPr lang="zh-TW" altLang="en-US"/>
        </a:p>
      </dgm:t>
    </dgm:pt>
    <dgm:pt modelId="{5AF75F19-A589-4198-A7ED-22829A1608DB}">
      <dgm:prSet phldrT="[文字]" custT="1"/>
      <dgm:spPr>
        <a:solidFill>
          <a:schemeClr val="accent3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zh-TW" altLang="en-US" sz="3000" b="1" dirty="0" smtClean="0">
              <a:solidFill>
                <a:srgbClr val="800000"/>
              </a:solidFill>
              <a:latin typeface="王漢宗特明體一標準" charset="-120"/>
              <a:ea typeface="王漢宗特明體一標準" charset="-120"/>
            </a:rPr>
            <a:t>結語</a:t>
          </a:r>
        </a:p>
      </dgm:t>
    </dgm:pt>
    <dgm:pt modelId="{E014B93D-98EC-4744-B266-35C4465C01C3}" type="parTrans" cxnId="{BF9F87F8-231C-44B9-BF10-3B5DE7482641}">
      <dgm:prSet/>
      <dgm:spPr/>
      <dgm:t>
        <a:bodyPr/>
        <a:lstStyle/>
        <a:p>
          <a:endParaRPr lang="zh-TW" altLang="en-US"/>
        </a:p>
      </dgm:t>
    </dgm:pt>
    <dgm:pt modelId="{755BA0CB-37DB-4D46-B16B-21C05B93824D}" type="sibTrans" cxnId="{BF9F87F8-231C-44B9-BF10-3B5DE7482641}">
      <dgm:prSet/>
      <dgm:spPr/>
      <dgm:t>
        <a:bodyPr/>
        <a:lstStyle/>
        <a:p>
          <a:endParaRPr lang="zh-TW" altLang="en-US"/>
        </a:p>
      </dgm:t>
    </dgm:pt>
    <dgm:pt modelId="{52E1ABF5-C0AD-4E79-8339-815FD8E18DEE}">
      <dgm:prSet phldrT="[文字]" custT="1"/>
      <dgm:spPr>
        <a:solidFill>
          <a:schemeClr val="accent3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zh-TW" altLang="en-US" sz="3000" b="1" dirty="0" smtClean="0">
              <a:solidFill>
                <a:srgbClr val="800000"/>
              </a:solidFill>
              <a:latin typeface="王漢宗特明體一標準" charset="-120"/>
              <a:ea typeface="王漢宗特明體一標準" charset="-120"/>
            </a:rPr>
            <a:t>原基法推動會未來展望</a:t>
          </a:r>
        </a:p>
      </dgm:t>
    </dgm:pt>
    <dgm:pt modelId="{BE0B4745-E13C-40A3-A673-05AD9254BA09}" type="parTrans" cxnId="{B40B2AD6-6FE3-41E1-8858-D5D73224D4DE}">
      <dgm:prSet/>
      <dgm:spPr/>
      <dgm:t>
        <a:bodyPr/>
        <a:lstStyle/>
        <a:p>
          <a:endParaRPr lang="zh-TW" altLang="en-US"/>
        </a:p>
      </dgm:t>
    </dgm:pt>
    <dgm:pt modelId="{1FC2A447-03AB-4531-A2BD-53C1D222E67D}" type="sibTrans" cxnId="{B40B2AD6-6FE3-41E1-8858-D5D73224D4DE}">
      <dgm:prSet/>
      <dgm:spPr/>
      <dgm:t>
        <a:bodyPr/>
        <a:lstStyle/>
        <a:p>
          <a:endParaRPr lang="zh-TW" altLang="en-US"/>
        </a:p>
      </dgm:t>
    </dgm:pt>
    <dgm:pt modelId="{9D535C3F-DEEC-49E9-BAFB-09AE5C60A256}" type="pres">
      <dgm:prSet presAssocID="{E8E14E33-8A20-4F82-91FD-0C6AF018E1BD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24915ED-CAD8-4DCB-A62F-CD7E59D6D6A1}" type="pres">
      <dgm:prSet presAssocID="{60173C0F-0E68-4363-909D-1ECBD6C8970A}" presName="composite" presStyleCnt="0"/>
      <dgm:spPr/>
    </dgm:pt>
    <dgm:pt modelId="{7BD6829E-ED55-4160-9778-5DB95850061F}" type="pres">
      <dgm:prSet presAssocID="{60173C0F-0E68-4363-909D-1ECBD6C8970A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B835DDE-6093-495B-8B33-AD9EC86465F4}" type="pres">
      <dgm:prSet presAssocID="{60173C0F-0E68-4363-909D-1ECBD6C8970A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C67BB2A-28B9-47E5-A298-5A7EDDB9D2DA}" type="pres">
      <dgm:prSet presAssocID="{DED3DEE4-3836-48E8-AF0E-1B3A041272E8}" presName="sp" presStyleCnt="0"/>
      <dgm:spPr/>
    </dgm:pt>
    <dgm:pt modelId="{C4C66D3F-BF76-4CEC-84BF-94299E87FB69}" type="pres">
      <dgm:prSet presAssocID="{D6D7124D-19F1-451B-AF48-23137EFAC493}" presName="composite" presStyleCnt="0"/>
      <dgm:spPr/>
    </dgm:pt>
    <dgm:pt modelId="{411B4AA8-4247-4E1E-BF13-78668ADD77FB}" type="pres">
      <dgm:prSet presAssocID="{D6D7124D-19F1-451B-AF48-23137EFAC493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5C4D950-1C25-452C-B2F3-0028DB0A7D52}" type="pres">
      <dgm:prSet presAssocID="{D6D7124D-19F1-451B-AF48-23137EFAC493}" presName="descendantText" presStyleLbl="alignAcc1" presStyleIdx="1" presStyleCnt="5" custLinFactNeighborX="414" custLinFactNeighborY="151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70C11C6-2616-47CC-8E50-C3B44946626E}" type="pres">
      <dgm:prSet presAssocID="{2016FF19-8C9C-441A-B0D0-C781BCB28C30}" presName="sp" presStyleCnt="0"/>
      <dgm:spPr/>
    </dgm:pt>
    <dgm:pt modelId="{8EFDB1DE-AB48-4B22-BDD9-069E316AD182}" type="pres">
      <dgm:prSet presAssocID="{C74C5976-22F2-4D56-9978-75DC894A3087}" presName="composite" presStyleCnt="0"/>
      <dgm:spPr/>
    </dgm:pt>
    <dgm:pt modelId="{C82A2FC0-86B4-400B-B553-8225133D9D8E}" type="pres">
      <dgm:prSet presAssocID="{C74C5976-22F2-4D56-9978-75DC894A3087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8BD814D-9F3C-4A20-872A-9EBAEED85977}" type="pres">
      <dgm:prSet presAssocID="{C74C5976-22F2-4D56-9978-75DC894A3087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4CC73FF-97FC-43DB-B0F8-CC52F4148939}" type="pres">
      <dgm:prSet presAssocID="{F5263E9E-214C-4A2B-A086-363D0705FC5B}" presName="sp" presStyleCnt="0"/>
      <dgm:spPr/>
    </dgm:pt>
    <dgm:pt modelId="{BF0AEB0B-DD86-4476-8245-B52343F53D18}" type="pres">
      <dgm:prSet presAssocID="{598105B1-9F63-406D-9EBF-47DE19E07462}" presName="composite" presStyleCnt="0"/>
      <dgm:spPr/>
    </dgm:pt>
    <dgm:pt modelId="{AD8A762D-DC93-4719-9B1E-1FC098E5DE34}" type="pres">
      <dgm:prSet presAssocID="{598105B1-9F63-406D-9EBF-47DE19E07462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B434CF-8730-4D30-BB7D-6A88DD911E0A}" type="pres">
      <dgm:prSet presAssocID="{598105B1-9F63-406D-9EBF-47DE19E07462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8A86F69-2F47-4DEB-8F7D-1DB502567405}" type="pres">
      <dgm:prSet presAssocID="{5300D9EA-9319-499B-87A1-E187D92D194F}" presName="sp" presStyleCnt="0"/>
      <dgm:spPr/>
    </dgm:pt>
    <dgm:pt modelId="{D2CB5363-886B-4109-9A7D-0009A6D21FC3}" type="pres">
      <dgm:prSet presAssocID="{E6E051E7-FB16-4F25-B39A-4094E2032437}" presName="composite" presStyleCnt="0"/>
      <dgm:spPr/>
    </dgm:pt>
    <dgm:pt modelId="{70F831D2-643F-4AB8-B7FE-894ABE189D29}" type="pres">
      <dgm:prSet presAssocID="{E6E051E7-FB16-4F25-B39A-4094E2032437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1A17F3C-C224-4B25-9D2E-7F469C619CED}" type="pres">
      <dgm:prSet presAssocID="{E6E051E7-FB16-4F25-B39A-4094E2032437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BDA7E7C0-91A9-4018-B758-7DD963B05082}" srcId="{60173C0F-0E68-4363-909D-1ECBD6C8970A}" destId="{53A7E84E-E791-47CB-901D-506576781AC4}" srcOrd="0" destOrd="0" parTransId="{43D140A1-9EE6-42B3-AA5C-88E89D2C8BB5}" sibTransId="{3AA44B68-CB7B-46C4-B5E6-EB01CB72CDA5}"/>
    <dgm:cxn modelId="{3ABD80B5-0183-4261-A7F2-2A0ECEA2383A}" srcId="{D6D7124D-19F1-451B-AF48-23137EFAC493}" destId="{04DC5D5C-415C-4DBA-9748-DC9DEF900647}" srcOrd="0" destOrd="0" parTransId="{09B533ED-A1AA-4593-84C8-B8C9F48B8E73}" sibTransId="{3FBEE4C1-557C-49C7-966C-B23A9FB981B8}"/>
    <dgm:cxn modelId="{4700BBA1-D91A-4939-A057-09D268A2CB1C}" type="presOf" srcId="{077F62A6-D522-4CBE-842F-23FC646ECFA0}" destId="{78BD814D-9F3C-4A20-872A-9EBAEED85977}" srcOrd="0" destOrd="0" presId="urn:microsoft.com/office/officeart/2005/8/layout/chevron2"/>
    <dgm:cxn modelId="{BF9F87F8-231C-44B9-BF10-3B5DE7482641}" srcId="{E6E051E7-FB16-4F25-B39A-4094E2032437}" destId="{5AF75F19-A589-4198-A7ED-22829A1608DB}" srcOrd="0" destOrd="0" parTransId="{E014B93D-98EC-4744-B266-35C4465C01C3}" sibTransId="{755BA0CB-37DB-4D46-B16B-21C05B93824D}"/>
    <dgm:cxn modelId="{70A1737B-131C-4392-BEB7-6DC2133E6058}" srcId="{E8E14E33-8A20-4F82-91FD-0C6AF018E1BD}" destId="{D6D7124D-19F1-451B-AF48-23137EFAC493}" srcOrd="1" destOrd="0" parTransId="{EB8F4FB7-15C7-412C-82B3-C8747D43A68F}" sibTransId="{2016FF19-8C9C-441A-B0D0-C781BCB28C30}"/>
    <dgm:cxn modelId="{F6C374E6-83E1-4D48-8B30-F38AA21F0EBC}" type="presOf" srcId="{598105B1-9F63-406D-9EBF-47DE19E07462}" destId="{AD8A762D-DC93-4719-9B1E-1FC098E5DE34}" srcOrd="0" destOrd="0" presId="urn:microsoft.com/office/officeart/2005/8/layout/chevron2"/>
    <dgm:cxn modelId="{B40B2AD6-6FE3-41E1-8858-D5D73224D4DE}" srcId="{598105B1-9F63-406D-9EBF-47DE19E07462}" destId="{52E1ABF5-C0AD-4E79-8339-815FD8E18DEE}" srcOrd="0" destOrd="0" parTransId="{BE0B4745-E13C-40A3-A673-05AD9254BA09}" sibTransId="{1FC2A447-03AB-4531-A2BD-53C1D222E67D}"/>
    <dgm:cxn modelId="{E3C12B1E-1AEE-4704-B934-F17995A61A37}" type="presOf" srcId="{E6E051E7-FB16-4F25-B39A-4094E2032437}" destId="{70F831D2-643F-4AB8-B7FE-894ABE189D29}" srcOrd="0" destOrd="0" presId="urn:microsoft.com/office/officeart/2005/8/layout/chevron2"/>
    <dgm:cxn modelId="{86AB2B1E-36B3-49B9-A8A1-0622EADD757C}" type="presOf" srcId="{04DC5D5C-415C-4DBA-9748-DC9DEF900647}" destId="{55C4D950-1C25-452C-B2F3-0028DB0A7D52}" srcOrd="0" destOrd="0" presId="urn:microsoft.com/office/officeart/2005/8/layout/chevron2"/>
    <dgm:cxn modelId="{3DB086A0-DDBD-4AAB-A2A8-DE41AC50CF46}" type="presOf" srcId="{D6D7124D-19F1-451B-AF48-23137EFAC493}" destId="{411B4AA8-4247-4E1E-BF13-78668ADD77FB}" srcOrd="0" destOrd="0" presId="urn:microsoft.com/office/officeart/2005/8/layout/chevron2"/>
    <dgm:cxn modelId="{596D3D09-768D-4623-8EAC-9DDF9D5F9432}" type="presOf" srcId="{5AF75F19-A589-4198-A7ED-22829A1608DB}" destId="{71A17F3C-C224-4B25-9D2E-7F469C619CED}" srcOrd="0" destOrd="0" presId="urn:microsoft.com/office/officeart/2005/8/layout/chevron2"/>
    <dgm:cxn modelId="{D2167940-A8DB-4051-8B0A-7BBB42DC8FC2}" type="presOf" srcId="{53A7E84E-E791-47CB-901D-506576781AC4}" destId="{5B835DDE-6093-495B-8B33-AD9EC86465F4}" srcOrd="0" destOrd="0" presId="urn:microsoft.com/office/officeart/2005/8/layout/chevron2"/>
    <dgm:cxn modelId="{EB06BBED-8C50-4DCF-9D52-6CB62479CF9C}" srcId="{E8E14E33-8A20-4F82-91FD-0C6AF018E1BD}" destId="{E6E051E7-FB16-4F25-B39A-4094E2032437}" srcOrd="4" destOrd="0" parTransId="{7DF5C5E3-DEA5-4475-B5B5-251DA54BDA2A}" sibTransId="{5252DE27-E06C-40C0-A5BA-EB635F1DABDB}"/>
    <dgm:cxn modelId="{682920B3-A085-4D3D-87E8-D42A5C30C980}" type="presOf" srcId="{60173C0F-0E68-4363-909D-1ECBD6C8970A}" destId="{7BD6829E-ED55-4160-9778-5DB95850061F}" srcOrd="0" destOrd="0" presId="urn:microsoft.com/office/officeart/2005/8/layout/chevron2"/>
    <dgm:cxn modelId="{48415D15-9F32-4339-B3A0-190B9599F237}" type="presOf" srcId="{E8E14E33-8A20-4F82-91FD-0C6AF018E1BD}" destId="{9D535C3F-DEEC-49E9-BAFB-09AE5C60A256}" srcOrd="0" destOrd="0" presId="urn:microsoft.com/office/officeart/2005/8/layout/chevron2"/>
    <dgm:cxn modelId="{B695838D-1A21-4803-AAD7-A6EB5A441506}" srcId="{E8E14E33-8A20-4F82-91FD-0C6AF018E1BD}" destId="{598105B1-9F63-406D-9EBF-47DE19E07462}" srcOrd="3" destOrd="0" parTransId="{CB3DAEE2-0F86-49AD-83F3-FEF0808224C3}" sibTransId="{5300D9EA-9319-499B-87A1-E187D92D194F}"/>
    <dgm:cxn modelId="{0FE645D5-67C7-476B-B22E-FC2272C0F6B3}" srcId="{E8E14E33-8A20-4F82-91FD-0C6AF018E1BD}" destId="{C74C5976-22F2-4D56-9978-75DC894A3087}" srcOrd="2" destOrd="0" parTransId="{F83F5C85-F17C-42B9-92AD-D9A42AAA394F}" sibTransId="{F5263E9E-214C-4A2B-A086-363D0705FC5B}"/>
    <dgm:cxn modelId="{8B7BB5B7-7E0B-4340-B774-DB5001188D31}" type="presOf" srcId="{52E1ABF5-C0AD-4E79-8339-815FD8E18DEE}" destId="{59B434CF-8730-4D30-BB7D-6A88DD911E0A}" srcOrd="0" destOrd="0" presId="urn:microsoft.com/office/officeart/2005/8/layout/chevron2"/>
    <dgm:cxn modelId="{024766F9-A770-4083-B968-6E54537A108B}" srcId="{C74C5976-22F2-4D56-9978-75DC894A3087}" destId="{077F62A6-D522-4CBE-842F-23FC646ECFA0}" srcOrd="0" destOrd="0" parTransId="{BA560CE8-1644-42D3-BA20-013269F2BAFA}" sibTransId="{7969487C-0322-437B-A51A-E4BA5E156137}"/>
    <dgm:cxn modelId="{A82C9E67-E8D4-4498-A9C7-1615827EEA2C}" srcId="{E8E14E33-8A20-4F82-91FD-0C6AF018E1BD}" destId="{60173C0F-0E68-4363-909D-1ECBD6C8970A}" srcOrd="0" destOrd="0" parTransId="{CD5B3483-F19F-40E9-B38F-C88B9CDBF8D9}" sibTransId="{DED3DEE4-3836-48E8-AF0E-1B3A041272E8}"/>
    <dgm:cxn modelId="{E697317A-92CA-4370-B502-0527EEB3BB49}" type="presOf" srcId="{C74C5976-22F2-4D56-9978-75DC894A3087}" destId="{C82A2FC0-86B4-400B-B553-8225133D9D8E}" srcOrd="0" destOrd="0" presId="urn:microsoft.com/office/officeart/2005/8/layout/chevron2"/>
    <dgm:cxn modelId="{611983B0-CB54-4676-BCAB-D72A5D1FA2DB}" type="presParOf" srcId="{9D535C3F-DEEC-49E9-BAFB-09AE5C60A256}" destId="{424915ED-CAD8-4DCB-A62F-CD7E59D6D6A1}" srcOrd="0" destOrd="0" presId="urn:microsoft.com/office/officeart/2005/8/layout/chevron2"/>
    <dgm:cxn modelId="{CE542F47-DF63-4324-9F4E-CD00524F4897}" type="presParOf" srcId="{424915ED-CAD8-4DCB-A62F-CD7E59D6D6A1}" destId="{7BD6829E-ED55-4160-9778-5DB95850061F}" srcOrd="0" destOrd="0" presId="urn:microsoft.com/office/officeart/2005/8/layout/chevron2"/>
    <dgm:cxn modelId="{B5A2B8C7-6483-4921-8EA8-46696F605DEC}" type="presParOf" srcId="{424915ED-CAD8-4DCB-A62F-CD7E59D6D6A1}" destId="{5B835DDE-6093-495B-8B33-AD9EC86465F4}" srcOrd="1" destOrd="0" presId="urn:microsoft.com/office/officeart/2005/8/layout/chevron2"/>
    <dgm:cxn modelId="{12C5B664-4AA5-4A1F-87F9-6FCA45BE0E4A}" type="presParOf" srcId="{9D535C3F-DEEC-49E9-BAFB-09AE5C60A256}" destId="{6C67BB2A-28B9-47E5-A298-5A7EDDB9D2DA}" srcOrd="1" destOrd="0" presId="urn:microsoft.com/office/officeart/2005/8/layout/chevron2"/>
    <dgm:cxn modelId="{AFF83F74-CA05-4339-94D5-5FBEEB43FAAA}" type="presParOf" srcId="{9D535C3F-DEEC-49E9-BAFB-09AE5C60A256}" destId="{C4C66D3F-BF76-4CEC-84BF-94299E87FB69}" srcOrd="2" destOrd="0" presId="urn:microsoft.com/office/officeart/2005/8/layout/chevron2"/>
    <dgm:cxn modelId="{4E8F701A-F1D8-464A-B58A-29115766DE02}" type="presParOf" srcId="{C4C66D3F-BF76-4CEC-84BF-94299E87FB69}" destId="{411B4AA8-4247-4E1E-BF13-78668ADD77FB}" srcOrd="0" destOrd="0" presId="urn:microsoft.com/office/officeart/2005/8/layout/chevron2"/>
    <dgm:cxn modelId="{4EB80A65-AE08-4415-A32C-0A305BA23E7F}" type="presParOf" srcId="{C4C66D3F-BF76-4CEC-84BF-94299E87FB69}" destId="{55C4D950-1C25-452C-B2F3-0028DB0A7D52}" srcOrd="1" destOrd="0" presId="urn:microsoft.com/office/officeart/2005/8/layout/chevron2"/>
    <dgm:cxn modelId="{6C9C6404-B8A9-4DC7-B981-3FFD95B167D9}" type="presParOf" srcId="{9D535C3F-DEEC-49E9-BAFB-09AE5C60A256}" destId="{870C11C6-2616-47CC-8E50-C3B44946626E}" srcOrd="3" destOrd="0" presId="urn:microsoft.com/office/officeart/2005/8/layout/chevron2"/>
    <dgm:cxn modelId="{77C07D7E-7C24-42A8-A488-C726865AC9D6}" type="presParOf" srcId="{9D535C3F-DEEC-49E9-BAFB-09AE5C60A256}" destId="{8EFDB1DE-AB48-4B22-BDD9-069E316AD182}" srcOrd="4" destOrd="0" presId="urn:microsoft.com/office/officeart/2005/8/layout/chevron2"/>
    <dgm:cxn modelId="{51E105AF-1BCA-4EF9-99D4-7853085B774B}" type="presParOf" srcId="{8EFDB1DE-AB48-4B22-BDD9-069E316AD182}" destId="{C82A2FC0-86B4-400B-B553-8225133D9D8E}" srcOrd="0" destOrd="0" presId="urn:microsoft.com/office/officeart/2005/8/layout/chevron2"/>
    <dgm:cxn modelId="{55E363C6-9A3F-4734-81D3-C9223C7767E8}" type="presParOf" srcId="{8EFDB1DE-AB48-4B22-BDD9-069E316AD182}" destId="{78BD814D-9F3C-4A20-872A-9EBAEED85977}" srcOrd="1" destOrd="0" presId="urn:microsoft.com/office/officeart/2005/8/layout/chevron2"/>
    <dgm:cxn modelId="{A8E35CB2-D803-4323-8D16-5A1D4D864680}" type="presParOf" srcId="{9D535C3F-DEEC-49E9-BAFB-09AE5C60A256}" destId="{04CC73FF-97FC-43DB-B0F8-CC52F4148939}" srcOrd="5" destOrd="0" presId="urn:microsoft.com/office/officeart/2005/8/layout/chevron2"/>
    <dgm:cxn modelId="{B6B4F1C0-B553-463A-A2ED-0598431203F5}" type="presParOf" srcId="{9D535C3F-DEEC-49E9-BAFB-09AE5C60A256}" destId="{BF0AEB0B-DD86-4476-8245-B52343F53D18}" srcOrd="6" destOrd="0" presId="urn:microsoft.com/office/officeart/2005/8/layout/chevron2"/>
    <dgm:cxn modelId="{9ABF7025-67CB-41DC-BDCB-247B69115F98}" type="presParOf" srcId="{BF0AEB0B-DD86-4476-8245-B52343F53D18}" destId="{AD8A762D-DC93-4719-9B1E-1FC098E5DE34}" srcOrd="0" destOrd="0" presId="urn:microsoft.com/office/officeart/2005/8/layout/chevron2"/>
    <dgm:cxn modelId="{49ACC76C-944F-4E97-9C33-A48158194255}" type="presParOf" srcId="{BF0AEB0B-DD86-4476-8245-B52343F53D18}" destId="{59B434CF-8730-4D30-BB7D-6A88DD911E0A}" srcOrd="1" destOrd="0" presId="urn:microsoft.com/office/officeart/2005/8/layout/chevron2"/>
    <dgm:cxn modelId="{600DDF95-15B1-4D85-A3D2-7BA9EB2E1F72}" type="presParOf" srcId="{9D535C3F-DEEC-49E9-BAFB-09AE5C60A256}" destId="{58A86F69-2F47-4DEB-8F7D-1DB502567405}" srcOrd="7" destOrd="0" presId="urn:microsoft.com/office/officeart/2005/8/layout/chevron2"/>
    <dgm:cxn modelId="{686BCDB5-B24E-4F3C-B09A-737540FF9CCF}" type="presParOf" srcId="{9D535C3F-DEEC-49E9-BAFB-09AE5C60A256}" destId="{D2CB5363-886B-4109-9A7D-0009A6D21FC3}" srcOrd="8" destOrd="0" presId="urn:microsoft.com/office/officeart/2005/8/layout/chevron2"/>
    <dgm:cxn modelId="{C63AC990-13A2-4395-882B-D1847596AFE2}" type="presParOf" srcId="{D2CB5363-886B-4109-9A7D-0009A6D21FC3}" destId="{70F831D2-643F-4AB8-B7FE-894ABE189D29}" srcOrd="0" destOrd="0" presId="urn:microsoft.com/office/officeart/2005/8/layout/chevron2"/>
    <dgm:cxn modelId="{3AB0168D-AEF7-404E-9398-F20F1F0F272B}" type="presParOf" srcId="{D2CB5363-886B-4109-9A7D-0009A6D21FC3}" destId="{71A17F3C-C224-4B25-9D2E-7F469C619CE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2E73A7F-47E4-44BC-9669-FEC9CB80798E}" type="doc">
      <dgm:prSet loTypeId="urn:microsoft.com/office/officeart/2005/8/layout/matrix1" loCatId="matrix" qsTypeId="urn:microsoft.com/office/officeart/2005/8/quickstyle/simple1" qsCatId="simple" csTypeId="urn:microsoft.com/office/officeart/2005/8/colors/colorful1#5" csCatId="colorful" phldr="1"/>
      <dgm:spPr/>
      <dgm:t>
        <a:bodyPr/>
        <a:lstStyle/>
        <a:p>
          <a:endParaRPr lang="zh-TW" altLang="en-US"/>
        </a:p>
      </dgm:t>
    </dgm:pt>
    <dgm:pt modelId="{5E91E75B-A1C3-46B2-A8DD-DD43FDE87AE6}">
      <dgm:prSet phldrT="[文字]" custT="1"/>
      <dgm:spPr/>
      <dgm:t>
        <a:bodyPr/>
        <a:lstStyle/>
        <a:p>
          <a:r>
            <a:rPr lang="zh-TW" altLang="en-US" sz="2400" b="1" dirty="0" smtClean="0">
              <a:latin typeface="+mn-lt"/>
              <a:ea typeface="標楷體" pitchFamily="65" charset="-120"/>
            </a:rPr>
            <a:t>野生動物保育法</a:t>
          </a:r>
          <a:endParaRPr lang="en-US" altLang="zh-TW" sz="2400" b="1" dirty="0" smtClean="0">
            <a:latin typeface="+mn-lt"/>
            <a:ea typeface="標楷體" pitchFamily="65" charset="-120"/>
          </a:endParaRPr>
        </a:p>
        <a:p>
          <a:r>
            <a:rPr lang="zh-TW" altLang="en-US" sz="2400" b="1" dirty="0" smtClean="0">
              <a:latin typeface="+mn-lt"/>
              <a:ea typeface="標楷體" pitchFamily="65" charset="-120"/>
            </a:rPr>
            <a:t>第</a:t>
          </a:r>
          <a:r>
            <a:rPr lang="en-US" altLang="zh-TW" sz="2400" b="1" dirty="0" smtClean="0">
              <a:latin typeface="+mn-lt"/>
              <a:ea typeface="標楷體" pitchFamily="65" charset="-120"/>
            </a:rPr>
            <a:t>21</a:t>
          </a:r>
          <a:r>
            <a:rPr lang="zh-TW" altLang="en-US" sz="2400" b="1" dirty="0" smtClean="0">
              <a:latin typeface="+mn-lt"/>
              <a:ea typeface="標楷體" pitchFamily="65" charset="-120"/>
            </a:rPr>
            <a:t>條之</a:t>
          </a:r>
          <a:r>
            <a:rPr lang="en-US" altLang="zh-TW" sz="2400" b="1" dirty="0" smtClean="0">
              <a:latin typeface="+mn-lt"/>
              <a:ea typeface="標楷體" pitchFamily="65" charset="-120"/>
            </a:rPr>
            <a:t>1</a:t>
          </a:r>
          <a:r>
            <a:rPr lang="zh-TW" altLang="en-US" sz="2400" b="1" dirty="0" smtClean="0">
              <a:latin typeface="+mn-lt"/>
              <a:ea typeface="標楷體" pitchFamily="65" charset="-120"/>
            </a:rPr>
            <a:t>第</a:t>
          </a:r>
          <a:r>
            <a:rPr lang="en-US" altLang="zh-TW" sz="2400" b="1" dirty="0" smtClean="0">
              <a:latin typeface="+mn-lt"/>
              <a:ea typeface="標楷體" pitchFamily="65" charset="-120"/>
            </a:rPr>
            <a:t>1</a:t>
          </a:r>
          <a:r>
            <a:rPr lang="zh-TW" altLang="en-US" sz="2400" b="1" dirty="0" smtClean="0">
              <a:latin typeface="+mn-lt"/>
              <a:ea typeface="標楷體" pitchFamily="65" charset="-120"/>
            </a:rPr>
            <a:t>項</a:t>
          </a:r>
          <a:endParaRPr lang="zh-TW" altLang="en-US" sz="2400" b="1" dirty="0">
            <a:latin typeface="+mn-lt"/>
            <a:ea typeface="標楷體" pitchFamily="65" charset="-120"/>
          </a:endParaRPr>
        </a:p>
      </dgm:t>
    </dgm:pt>
    <dgm:pt modelId="{B3FD119D-5240-4B2D-9334-72C6A7FF3DC6}" type="parTrans" cxnId="{63D86FD8-FF79-4289-BBB3-B7E8FD606B77}">
      <dgm:prSet/>
      <dgm:spPr/>
      <dgm:t>
        <a:bodyPr/>
        <a:lstStyle/>
        <a:p>
          <a:endParaRPr lang="zh-TW" altLang="en-US"/>
        </a:p>
      </dgm:t>
    </dgm:pt>
    <dgm:pt modelId="{D1D29096-EC98-4C26-A6F5-2B1B70618B4E}" type="sibTrans" cxnId="{63D86FD8-FF79-4289-BBB3-B7E8FD606B77}">
      <dgm:prSet/>
      <dgm:spPr/>
      <dgm:t>
        <a:bodyPr/>
        <a:lstStyle/>
        <a:p>
          <a:endParaRPr lang="zh-TW" altLang="en-US"/>
        </a:p>
      </dgm:t>
    </dgm:pt>
    <dgm:pt modelId="{ED6A4FC0-DFFF-4245-8615-99BC94BCA83E}">
      <dgm:prSet phldrT="[文字]" custT="1"/>
      <dgm:spPr/>
      <dgm:t>
        <a:bodyPr/>
        <a:lstStyle/>
        <a:p>
          <a:r>
            <a:rPr lang="en-US" altLang="zh-TW" sz="2400" b="1" dirty="0" smtClean="0">
              <a:latin typeface="+mn-lt"/>
              <a:ea typeface="標楷體" pitchFamily="65" charset="-120"/>
            </a:rPr>
            <a:t>106</a:t>
          </a:r>
          <a:r>
            <a:rPr lang="zh-TW" altLang="en-US" sz="2400" b="1" dirty="0" smtClean="0">
              <a:latin typeface="+mn-lt"/>
              <a:ea typeface="標楷體" pitchFamily="65" charset="-120"/>
            </a:rPr>
            <a:t>年</a:t>
          </a:r>
          <a:r>
            <a:rPr lang="en-US" altLang="zh-TW" sz="2400" b="1" dirty="0" smtClean="0">
              <a:latin typeface="+mn-lt"/>
              <a:ea typeface="標楷體" pitchFamily="65" charset="-120"/>
            </a:rPr>
            <a:t>6</a:t>
          </a:r>
          <a:r>
            <a:rPr lang="zh-TW" altLang="en-US" sz="2400" b="1" dirty="0" smtClean="0">
              <a:latin typeface="+mn-lt"/>
              <a:ea typeface="標楷體" pitchFamily="65" charset="-120"/>
            </a:rPr>
            <a:t>月</a:t>
          </a:r>
          <a:r>
            <a:rPr lang="en-US" altLang="zh-TW" sz="2400" b="1" dirty="0" smtClean="0">
              <a:latin typeface="+mn-lt"/>
              <a:ea typeface="標楷體" pitchFamily="65" charset="-120"/>
            </a:rPr>
            <a:t>8</a:t>
          </a:r>
          <a:r>
            <a:rPr lang="zh-TW" altLang="en-US" sz="2400" b="1" dirty="0" smtClean="0">
              <a:latin typeface="+mn-lt"/>
              <a:ea typeface="標楷體" pitchFamily="65" charset="-120"/>
            </a:rPr>
            <a:t>日公布解釋令</a:t>
          </a:r>
          <a:endParaRPr lang="en-US" altLang="zh-TW" sz="2400" b="1" dirty="0" smtClean="0">
            <a:latin typeface="+mn-lt"/>
            <a:ea typeface="標楷體" pitchFamily="65" charset="-120"/>
          </a:endParaRPr>
        </a:p>
        <a:p>
          <a:r>
            <a:rPr lang="zh-TW" altLang="zh-TW" sz="2400" b="1" dirty="0" smtClean="0">
              <a:latin typeface="+mn-lt"/>
              <a:ea typeface="標楷體" pitchFamily="65" charset="-120"/>
            </a:rPr>
            <a:t>落實原住民族</a:t>
          </a:r>
          <a:r>
            <a:rPr lang="en-US" altLang="zh-TW" sz="2400" b="1" dirty="0" smtClean="0">
              <a:latin typeface="+mn-lt"/>
              <a:ea typeface="標楷體" pitchFamily="65" charset="-120"/>
            </a:rPr>
            <a:t>『</a:t>
          </a:r>
          <a:r>
            <a:rPr lang="zh-TW" altLang="zh-TW" sz="2400" b="1" dirty="0" smtClean="0">
              <a:solidFill>
                <a:srgbClr val="FFFF00"/>
              </a:solidFill>
              <a:latin typeface="+mn-lt"/>
              <a:ea typeface="標楷體" pitchFamily="65" charset="-120"/>
            </a:rPr>
            <a:t>自用</a:t>
          </a:r>
          <a:r>
            <a:rPr lang="en-US" altLang="zh-TW" sz="2400" b="1" dirty="0" smtClean="0">
              <a:latin typeface="+mn-lt"/>
              <a:ea typeface="標楷體" pitchFamily="65" charset="-120"/>
            </a:rPr>
            <a:t>』</a:t>
          </a:r>
          <a:r>
            <a:rPr lang="zh-TW" altLang="zh-TW" sz="2400" b="1" dirty="0" smtClean="0">
              <a:latin typeface="+mn-lt"/>
              <a:ea typeface="標楷體" pitchFamily="65" charset="-120"/>
            </a:rPr>
            <a:t>權利</a:t>
          </a:r>
          <a:endParaRPr lang="en-US" altLang="zh-TW" sz="2400" b="1" dirty="0" smtClean="0">
            <a:latin typeface="+mn-lt"/>
            <a:ea typeface="標楷體" pitchFamily="65" charset="-120"/>
          </a:endParaRPr>
        </a:p>
      </dgm:t>
    </dgm:pt>
    <dgm:pt modelId="{CED9ACA7-F78A-49B4-A6ED-43E4DBC15052}" type="parTrans" cxnId="{58F1565A-CEAE-4571-A731-8784FFBACD60}">
      <dgm:prSet/>
      <dgm:spPr/>
      <dgm:t>
        <a:bodyPr/>
        <a:lstStyle/>
        <a:p>
          <a:endParaRPr lang="zh-TW" altLang="en-US"/>
        </a:p>
      </dgm:t>
    </dgm:pt>
    <dgm:pt modelId="{CC76093B-BA47-452B-9D55-689A884561BB}" type="sibTrans" cxnId="{58F1565A-CEAE-4571-A731-8784FFBACD60}">
      <dgm:prSet/>
      <dgm:spPr/>
      <dgm:t>
        <a:bodyPr/>
        <a:lstStyle/>
        <a:p>
          <a:endParaRPr lang="zh-TW" altLang="en-US"/>
        </a:p>
      </dgm:t>
    </dgm:pt>
    <dgm:pt modelId="{39B9B4D3-4AF9-48D8-A8FF-87B4040B3459}">
      <dgm:prSet custT="1"/>
      <dgm:spPr/>
      <dgm:t>
        <a:bodyPr/>
        <a:lstStyle/>
        <a:p>
          <a:r>
            <a:rPr lang="zh-TW" altLang="en-US" sz="2400" b="1" dirty="0" smtClean="0">
              <a:latin typeface="+mn-lt"/>
              <a:ea typeface="標楷體" pitchFamily="65" charset="-120"/>
            </a:rPr>
            <a:t>修正原住民族</a:t>
          </a:r>
          <a:r>
            <a:rPr lang="en-US" altLang="en-US" sz="2400" b="1" dirty="0" smtClean="0">
              <a:latin typeface="+mn-lt"/>
              <a:ea typeface="標楷體" pitchFamily="65" charset="-120"/>
            </a:rPr>
            <a:t>『</a:t>
          </a:r>
          <a:r>
            <a:rPr lang="zh-TW" altLang="en-US" sz="2400" b="1" i="0" dirty="0" smtClean="0">
              <a:solidFill>
                <a:srgbClr val="FFFF00"/>
              </a:solidFill>
              <a:latin typeface="+mn-lt"/>
              <a:ea typeface="標楷體" pitchFamily="65" charset="-120"/>
            </a:rPr>
            <a:t>獵捕</a:t>
          </a:r>
          <a:r>
            <a:rPr lang="en-US" altLang="en-US" sz="2400" b="1" i="0" dirty="0" smtClean="0">
              <a:latin typeface="+mn-lt"/>
              <a:ea typeface="標楷體" pitchFamily="65" charset="-120"/>
            </a:rPr>
            <a:t>』</a:t>
          </a:r>
          <a:endParaRPr lang="en-US" altLang="zh-TW" sz="2400" b="1" i="0" dirty="0" smtClean="0">
            <a:latin typeface="+mn-lt"/>
            <a:ea typeface="標楷體" pitchFamily="65" charset="-120"/>
          </a:endParaRPr>
        </a:p>
        <a:p>
          <a:r>
            <a:rPr lang="zh-TW" altLang="en-US" sz="2400" b="1" i="0" dirty="0" smtClean="0">
              <a:latin typeface="+mn-lt"/>
              <a:ea typeface="標楷體" pitchFamily="65" charset="-120"/>
            </a:rPr>
            <a:t>或</a:t>
          </a:r>
          <a:r>
            <a:rPr lang="en-US" altLang="en-US" sz="2400" b="1" i="0" dirty="0" smtClean="0">
              <a:latin typeface="+mn-lt"/>
              <a:ea typeface="標楷體" pitchFamily="65" charset="-120"/>
            </a:rPr>
            <a:t>『</a:t>
          </a:r>
          <a:r>
            <a:rPr lang="zh-TW" altLang="en-US" sz="2400" b="1" i="0" dirty="0" smtClean="0">
              <a:solidFill>
                <a:srgbClr val="FFFF00"/>
              </a:solidFill>
              <a:latin typeface="+mn-lt"/>
              <a:ea typeface="標楷體" pitchFamily="65" charset="-120"/>
            </a:rPr>
            <a:t>利用</a:t>
          </a:r>
          <a:r>
            <a:rPr lang="en-US" altLang="en-US" sz="2400" b="1" i="0" dirty="0" smtClean="0">
              <a:latin typeface="+mn-lt"/>
              <a:ea typeface="標楷體" pitchFamily="65" charset="-120"/>
            </a:rPr>
            <a:t>』</a:t>
          </a:r>
          <a:r>
            <a:rPr lang="zh-TW" altLang="en-US" sz="2400" b="1" i="0" dirty="0" smtClean="0">
              <a:latin typeface="+mn-lt"/>
              <a:ea typeface="標楷體" pitchFamily="65" charset="-120"/>
            </a:rPr>
            <a:t>野生動物辦法</a:t>
          </a:r>
          <a:endParaRPr lang="en-US" altLang="zh-TW" sz="2400" b="1" i="0" dirty="0" smtClean="0">
            <a:latin typeface="+mn-lt"/>
            <a:ea typeface="標楷體" pitchFamily="65" charset="-120"/>
          </a:endParaRPr>
        </a:p>
      </dgm:t>
    </dgm:pt>
    <dgm:pt modelId="{748DCFA4-2816-4377-B5FC-D175E96398A7}" type="parTrans" cxnId="{55A0DCDE-89D7-4F22-83B3-4A3290880671}">
      <dgm:prSet/>
      <dgm:spPr/>
      <dgm:t>
        <a:bodyPr/>
        <a:lstStyle/>
        <a:p>
          <a:endParaRPr lang="zh-TW" altLang="en-US"/>
        </a:p>
      </dgm:t>
    </dgm:pt>
    <dgm:pt modelId="{B5D30508-1D3B-4ED3-96A7-6E7CDC9CC3B8}" type="sibTrans" cxnId="{55A0DCDE-89D7-4F22-83B3-4A3290880671}">
      <dgm:prSet/>
      <dgm:spPr/>
      <dgm:t>
        <a:bodyPr/>
        <a:lstStyle/>
        <a:p>
          <a:endParaRPr lang="zh-TW" altLang="en-US"/>
        </a:p>
      </dgm:t>
    </dgm:pt>
    <dgm:pt modelId="{2C3FDB2D-0AB8-4E56-87F5-0C70136841C8}">
      <dgm:prSet phldrT="[文字]" custT="1"/>
      <dgm:spPr/>
      <dgm:t>
        <a:bodyPr/>
        <a:lstStyle/>
        <a:p>
          <a:r>
            <a:rPr lang="en-US" altLang="zh-TW" sz="2400" b="1" dirty="0" smtClean="0">
              <a:latin typeface="標楷體" pitchFamily="65" charset="-120"/>
              <a:ea typeface="標楷體" pitchFamily="65" charset="-120"/>
            </a:rPr>
            <a:t>『</a:t>
          </a:r>
          <a:r>
            <a:rPr lang="zh-TW" sz="24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rPr>
            <a:t>原住民族地區</a:t>
          </a:r>
          <a:r>
            <a:rPr lang="en-US" altLang="zh-TW" sz="2400" b="1" dirty="0" smtClean="0">
              <a:latin typeface="標楷體" pitchFamily="65" charset="-120"/>
              <a:ea typeface="標楷體" pitchFamily="65" charset="-120"/>
            </a:rPr>
            <a:t>』</a:t>
          </a:r>
          <a:r>
            <a:rPr lang="zh-TW" altLang="en-US" sz="2400" b="1" dirty="0" smtClean="0">
              <a:latin typeface="標楷體" pitchFamily="65" charset="-120"/>
              <a:ea typeface="標楷體" pitchFamily="65" charset="-120"/>
            </a:rPr>
            <a:t>依法</a:t>
          </a:r>
          <a:r>
            <a:rPr lang="zh-TW" sz="2400" b="1" dirty="0" smtClean="0">
              <a:latin typeface="標楷體" pitchFamily="65" charset="-120"/>
              <a:ea typeface="標楷體" pitchFamily="65" charset="-120"/>
            </a:rPr>
            <a:t>狩獵</a:t>
          </a:r>
          <a:endParaRPr lang="en-US" altLang="zh-TW" sz="2400" b="1" dirty="0" smtClean="0">
            <a:latin typeface="標楷體" pitchFamily="65" charset="-120"/>
            <a:ea typeface="標楷體" pitchFamily="65" charset="-120"/>
          </a:endParaRPr>
        </a:p>
        <a:p>
          <a:r>
            <a:rPr lang="zh-TW" altLang="en-US" sz="2400" b="1" dirty="0" smtClean="0">
              <a:latin typeface="標楷體" pitchFamily="65" charset="-120"/>
              <a:ea typeface="標楷體" pitchFamily="65" charset="-120"/>
            </a:rPr>
            <a:t>不會遭受國家</a:t>
          </a:r>
          <a:r>
            <a:rPr lang="zh-TW" altLang="en-US" sz="2400" b="1" i="0" dirty="0" smtClean="0">
              <a:latin typeface="+mn-lt"/>
              <a:ea typeface="標楷體" pitchFamily="65" charset="-120"/>
            </a:rPr>
            <a:t>法律的追訴</a:t>
          </a:r>
          <a:endParaRPr lang="en-US" altLang="zh-TW" sz="2400" b="1" i="0" dirty="0" smtClean="0">
            <a:latin typeface="+mn-lt"/>
            <a:ea typeface="標楷體" pitchFamily="65" charset="-120"/>
          </a:endParaRPr>
        </a:p>
      </dgm:t>
    </dgm:pt>
    <dgm:pt modelId="{BA97F4FF-E8EF-47FC-9C25-662A484AB9C7}" type="parTrans" cxnId="{8DFDE685-9D34-4C23-AA58-8553CDB49BD2}">
      <dgm:prSet/>
      <dgm:spPr/>
    </dgm:pt>
    <dgm:pt modelId="{63686055-2610-4298-87A3-FF226FB32215}" type="sibTrans" cxnId="{8DFDE685-9D34-4C23-AA58-8553CDB49BD2}">
      <dgm:prSet/>
      <dgm:spPr/>
    </dgm:pt>
    <dgm:pt modelId="{7F643B96-F4DA-4FB5-94D9-1E069264A49F}">
      <dgm:prSet phldrT="[文字]" custT="1"/>
      <dgm:spPr/>
      <dgm:t>
        <a:bodyPr/>
        <a:lstStyle/>
        <a:p>
          <a:r>
            <a:rPr lang="zh-TW" altLang="en-US" sz="2400" b="1" dirty="0" smtClean="0">
              <a:latin typeface="標楷體" pitchFamily="65" charset="-120"/>
              <a:ea typeface="標楷體" pitchFamily="65" charset="-120"/>
            </a:rPr>
            <a:t>自用就是</a:t>
          </a:r>
          <a:r>
            <a:rPr lang="en-US" altLang="en-US" sz="2400" b="1" dirty="0" smtClean="0">
              <a:latin typeface="標楷體" pitchFamily="65" charset="-120"/>
              <a:ea typeface="標楷體" pitchFamily="65" charset="-120"/>
            </a:rPr>
            <a:t>『</a:t>
          </a:r>
          <a:r>
            <a:rPr lang="zh-TW" altLang="en-US" sz="24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rPr>
            <a:t>不買賣</a:t>
          </a:r>
          <a:r>
            <a:rPr lang="en-US" altLang="en-US" sz="2400" b="1" dirty="0" smtClean="0">
              <a:latin typeface="標楷體" pitchFamily="65" charset="-120"/>
              <a:ea typeface="標楷體" pitchFamily="65" charset="-120"/>
            </a:rPr>
            <a:t>』</a:t>
          </a:r>
          <a:endParaRPr lang="en-US" altLang="zh-TW" sz="2400" b="1" dirty="0" smtClean="0">
            <a:solidFill>
              <a:srgbClr val="FFFF00"/>
            </a:solidFill>
            <a:latin typeface="標楷體" pitchFamily="65" charset="-120"/>
            <a:ea typeface="標楷體" pitchFamily="65" charset="-120"/>
          </a:endParaRPr>
        </a:p>
        <a:p>
          <a:r>
            <a:rPr lang="zh-TW" altLang="en-US" sz="2400" b="1" dirty="0" smtClean="0">
              <a:latin typeface="標楷體" pitchFamily="65" charset="-120"/>
              <a:ea typeface="標楷體" pitchFamily="65" charset="-120"/>
            </a:rPr>
            <a:t>供</a:t>
          </a:r>
          <a:r>
            <a:rPr lang="zh-TW" altLang="en-US" sz="24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rPr>
            <a:t>本人、親屬</a:t>
          </a:r>
          <a:r>
            <a:rPr lang="zh-TW" altLang="en-US" sz="2400" b="1" dirty="0" smtClean="0">
              <a:latin typeface="標楷體" pitchFamily="65" charset="-120"/>
              <a:ea typeface="標楷體" pitchFamily="65" charset="-120"/>
            </a:rPr>
            <a:t>或</a:t>
          </a:r>
          <a:r>
            <a:rPr lang="en-US" altLang="en-US" sz="2400" b="1" dirty="0" smtClean="0">
              <a:latin typeface="標楷體" pitchFamily="65" charset="-120"/>
              <a:ea typeface="標楷體" pitchFamily="65" charset="-120"/>
            </a:rPr>
            <a:t>『</a:t>
          </a:r>
          <a:r>
            <a:rPr lang="zh-TW" altLang="en-US" sz="24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rPr>
            <a:t>分享</a:t>
          </a:r>
          <a:r>
            <a:rPr lang="en-US" altLang="en-US" sz="2400" b="1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rPr>
            <a:t>』</a:t>
          </a:r>
          <a:endParaRPr lang="zh-TW" altLang="en-US" sz="2400" b="1" dirty="0">
            <a:solidFill>
              <a:schemeClr val="bg1"/>
            </a:solidFill>
          </a:endParaRPr>
        </a:p>
      </dgm:t>
    </dgm:pt>
    <dgm:pt modelId="{D165D5B2-057A-498F-843C-DA57C85305C8}" type="parTrans" cxnId="{BB355469-B4F8-413E-A7AB-04C0D2143DA1}">
      <dgm:prSet/>
      <dgm:spPr/>
    </dgm:pt>
    <dgm:pt modelId="{FDA6107C-221E-493F-AB0F-6AE4FA5CFFF7}" type="sibTrans" cxnId="{BB355469-B4F8-413E-A7AB-04C0D2143DA1}">
      <dgm:prSet/>
      <dgm:spPr/>
    </dgm:pt>
    <dgm:pt modelId="{5AAFA68C-27DB-48D5-AA2D-403A89B6FD6D}" type="pres">
      <dgm:prSet presAssocID="{C2E73A7F-47E4-44BC-9669-FEC9CB80798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907DC82-F23B-40FF-9C2B-914396C7C1D7}" type="pres">
      <dgm:prSet presAssocID="{C2E73A7F-47E4-44BC-9669-FEC9CB80798E}" presName="matrix" presStyleCnt="0"/>
      <dgm:spPr/>
    </dgm:pt>
    <dgm:pt modelId="{13914173-2119-46C1-98B7-911BED91D54D}" type="pres">
      <dgm:prSet presAssocID="{C2E73A7F-47E4-44BC-9669-FEC9CB80798E}" presName="tile1" presStyleLbl="node1" presStyleIdx="0" presStyleCnt="4"/>
      <dgm:spPr/>
      <dgm:t>
        <a:bodyPr/>
        <a:lstStyle/>
        <a:p>
          <a:endParaRPr lang="zh-TW" altLang="en-US"/>
        </a:p>
      </dgm:t>
    </dgm:pt>
    <dgm:pt modelId="{110F3D3C-A05F-4AE1-8ECF-10B125A28B7D}" type="pres">
      <dgm:prSet presAssocID="{C2E73A7F-47E4-44BC-9669-FEC9CB80798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D600AA9-91D1-44CC-9D2F-01169744E962}" type="pres">
      <dgm:prSet presAssocID="{C2E73A7F-47E4-44BC-9669-FEC9CB80798E}" presName="tile2" presStyleLbl="node1" presStyleIdx="1" presStyleCnt="4"/>
      <dgm:spPr/>
      <dgm:t>
        <a:bodyPr/>
        <a:lstStyle/>
        <a:p>
          <a:endParaRPr lang="zh-TW" altLang="en-US"/>
        </a:p>
      </dgm:t>
    </dgm:pt>
    <dgm:pt modelId="{ACEB8F6C-117D-449D-A101-C79484AE057E}" type="pres">
      <dgm:prSet presAssocID="{C2E73A7F-47E4-44BC-9669-FEC9CB80798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0D126D-E603-4AB1-8532-7BE732999D92}" type="pres">
      <dgm:prSet presAssocID="{C2E73A7F-47E4-44BC-9669-FEC9CB80798E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D40E3EFE-4EC2-4D14-B97F-E0A625214026}" type="pres">
      <dgm:prSet presAssocID="{C2E73A7F-47E4-44BC-9669-FEC9CB80798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6E8A16-999F-4771-A66F-3E584F12A189}" type="pres">
      <dgm:prSet presAssocID="{C2E73A7F-47E4-44BC-9669-FEC9CB80798E}" presName="tile4" presStyleLbl="node1" presStyleIdx="3" presStyleCnt="4"/>
      <dgm:spPr/>
      <dgm:t>
        <a:bodyPr/>
        <a:lstStyle/>
        <a:p>
          <a:endParaRPr lang="zh-TW" altLang="en-US"/>
        </a:p>
      </dgm:t>
    </dgm:pt>
    <dgm:pt modelId="{12096F7F-2FE9-4D4B-8EC1-0AA003229277}" type="pres">
      <dgm:prSet presAssocID="{C2E73A7F-47E4-44BC-9669-FEC9CB80798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45E369-D517-494C-B9CA-B733086F3FD0}" type="pres">
      <dgm:prSet presAssocID="{C2E73A7F-47E4-44BC-9669-FEC9CB80798E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8FB0A71-960A-4671-B804-E53D188F4F8B}" type="presOf" srcId="{ED6A4FC0-DFFF-4245-8615-99BC94BCA83E}" destId="{110F3D3C-A05F-4AE1-8ECF-10B125A28B7D}" srcOrd="1" destOrd="0" presId="urn:microsoft.com/office/officeart/2005/8/layout/matrix1"/>
    <dgm:cxn modelId="{D46331A3-7B36-4350-9AB1-46D4DDF9E056}" type="presOf" srcId="{39B9B4D3-4AF9-48D8-A8FF-87B4040B3459}" destId="{12096F7F-2FE9-4D4B-8EC1-0AA003229277}" srcOrd="1" destOrd="0" presId="urn:microsoft.com/office/officeart/2005/8/layout/matrix1"/>
    <dgm:cxn modelId="{1196B122-B655-4022-90C5-A0998C86DAF6}" type="presOf" srcId="{C2E73A7F-47E4-44BC-9669-FEC9CB80798E}" destId="{5AAFA68C-27DB-48D5-AA2D-403A89B6FD6D}" srcOrd="0" destOrd="0" presId="urn:microsoft.com/office/officeart/2005/8/layout/matrix1"/>
    <dgm:cxn modelId="{281DADD7-A013-4FD5-B930-EEB6B07277FC}" type="presOf" srcId="{7F643B96-F4DA-4FB5-94D9-1E069264A49F}" destId="{D40E3EFE-4EC2-4D14-B97F-E0A625214026}" srcOrd="1" destOrd="0" presId="urn:microsoft.com/office/officeart/2005/8/layout/matrix1"/>
    <dgm:cxn modelId="{8DFDE685-9D34-4C23-AA58-8553CDB49BD2}" srcId="{5E91E75B-A1C3-46B2-A8DD-DD43FDE87AE6}" destId="{2C3FDB2D-0AB8-4E56-87F5-0C70136841C8}" srcOrd="1" destOrd="0" parTransId="{BA97F4FF-E8EF-47FC-9C25-662A484AB9C7}" sibTransId="{63686055-2610-4298-87A3-FF226FB32215}"/>
    <dgm:cxn modelId="{337EDE7B-B9F6-4A6C-B027-0F87A84BD96D}" type="presOf" srcId="{2C3FDB2D-0AB8-4E56-87F5-0C70136841C8}" destId="{5D600AA9-91D1-44CC-9D2F-01169744E962}" srcOrd="0" destOrd="0" presId="urn:microsoft.com/office/officeart/2005/8/layout/matrix1"/>
    <dgm:cxn modelId="{201B699A-6482-40BC-9509-82788C2FBBFE}" type="presOf" srcId="{ED6A4FC0-DFFF-4245-8615-99BC94BCA83E}" destId="{13914173-2119-46C1-98B7-911BED91D54D}" srcOrd="0" destOrd="0" presId="urn:microsoft.com/office/officeart/2005/8/layout/matrix1"/>
    <dgm:cxn modelId="{63D86FD8-FF79-4289-BBB3-B7E8FD606B77}" srcId="{C2E73A7F-47E4-44BC-9669-FEC9CB80798E}" destId="{5E91E75B-A1C3-46B2-A8DD-DD43FDE87AE6}" srcOrd="0" destOrd="0" parTransId="{B3FD119D-5240-4B2D-9334-72C6A7FF3DC6}" sibTransId="{D1D29096-EC98-4C26-A6F5-2B1B70618B4E}"/>
    <dgm:cxn modelId="{B29F9449-7503-41F1-A9D1-4B7098E789B5}" type="presOf" srcId="{2C3FDB2D-0AB8-4E56-87F5-0C70136841C8}" destId="{ACEB8F6C-117D-449D-A101-C79484AE057E}" srcOrd="1" destOrd="0" presId="urn:microsoft.com/office/officeart/2005/8/layout/matrix1"/>
    <dgm:cxn modelId="{55A0DCDE-89D7-4F22-83B3-4A3290880671}" srcId="{5E91E75B-A1C3-46B2-A8DD-DD43FDE87AE6}" destId="{39B9B4D3-4AF9-48D8-A8FF-87B4040B3459}" srcOrd="3" destOrd="0" parTransId="{748DCFA4-2816-4377-B5FC-D175E96398A7}" sibTransId="{B5D30508-1D3B-4ED3-96A7-6E7CDC9CC3B8}"/>
    <dgm:cxn modelId="{58F1565A-CEAE-4571-A731-8784FFBACD60}" srcId="{5E91E75B-A1C3-46B2-A8DD-DD43FDE87AE6}" destId="{ED6A4FC0-DFFF-4245-8615-99BC94BCA83E}" srcOrd="0" destOrd="0" parTransId="{CED9ACA7-F78A-49B4-A6ED-43E4DBC15052}" sibTransId="{CC76093B-BA47-452B-9D55-689A884561BB}"/>
    <dgm:cxn modelId="{D8F1A398-5895-48FF-A02E-F6D2B8BFFF74}" type="presOf" srcId="{7F643B96-F4DA-4FB5-94D9-1E069264A49F}" destId="{420D126D-E603-4AB1-8532-7BE732999D92}" srcOrd="0" destOrd="0" presId="urn:microsoft.com/office/officeart/2005/8/layout/matrix1"/>
    <dgm:cxn modelId="{BB355469-B4F8-413E-A7AB-04C0D2143DA1}" srcId="{5E91E75B-A1C3-46B2-A8DD-DD43FDE87AE6}" destId="{7F643B96-F4DA-4FB5-94D9-1E069264A49F}" srcOrd="2" destOrd="0" parTransId="{D165D5B2-057A-498F-843C-DA57C85305C8}" sibTransId="{FDA6107C-221E-493F-AB0F-6AE4FA5CFFF7}"/>
    <dgm:cxn modelId="{9378886B-9791-49E6-A900-23EE9E471B3B}" type="presOf" srcId="{39B9B4D3-4AF9-48D8-A8FF-87B4040B3459}" destId="{FB6E8A16-999F-4771-A66F-3E584F12A189}" srcOrd="0" destOrd="0" presId="urn:microsoft.com/office/officeart/2005/8/layout/matrix1"/>
    <dgm:cxn modelId="{FA4100FD-7F4F-4B75-94AC-60EA89B558B7}" type="presOf" srcId="{5E91E75B-A1C3-46B2-A8DD-DD43FDE87AE6}" destId="{6D45E369-D517-494C-B9CA-B733086F3FD0}" srcOrd="0" destOrd="0" presId="urn:microsoft.com/office/officeart/2005/8/layout/matrix1"/>
    <dgm:cxn modelId="{05ED712A-FC4B-4D74-A2EE-4DAB5E83A6D7}" type="presParOf" srcId="{5AAFA68C-27DB-48D5-AA2D-403A89B6FD6D}" destId="{5907DC82-F23B-40FF-9C2B-914396C7C1D7}" srcOrd="0" destOrd="0" presId="urn:microsoft.com/office/officeart/2005/8/layout/matrix1"/>
    <dgm:cxn modelId="{AAFB7508-4538-4CCE-84E8-4BA66870E534}" type="presParOf" srcId="{5907DC82-F23B-40FF-9C2B-914396C7C1D7}" destId="{13914173-2119-46C1-98B7-911BED91D54D}" srcOrd="0" destOrd="0" presId="urn:microsoft.com/office/officeart/2005/8/layout/matrix1"/>
    <dgm:cxn modelId="{704A756E-DEFB-45BB-8BAA-37F91DF7FD5B}" type="presParOf" srcId="{5907DC82-F23B-40FF-9C2B-914396C7C1D7}" destId="{110F3D3C-A05F-4AE1-8ECF-10B125A28B7D}" srcOrd="1" destOrd="0" presId="urn:microsoft.com/office/officeart/2005/8/layout/matrix1"/>
    <dgm:cxn modelId="{1E7C28E9-F0E1-419D-93AF-65CEF8BD45EA}" type="presParOf" srcId="{5907DC82-F23B-40FF-9C2B-914396C7C1D7}" destId="{5D600AA9-91D1-44CC-9D2F-01169744E962}" srcOrd="2" destOrd="0" presId="urn:microsoft.com/office/officeart/2005/8/layout/matrix1"/>
    <dgm:cxn modelId="{1BCCD06C-2A07-4B8D-B619-8D447567414A}" type="presParOf" srcId="{5907DC82-F23B-40FF-9C2B-914396C7C1D7}" destId="{ACEB8F6C-117D-449D-A101-C79484AE057E}" srcOrd="3" destOrd="0" presId="urn:microsoft.com/office/officeart/2005/8/layout/matrix1"/>
    <dgm:cxn modelId="{CA68ECF0-F829-45D1-9983-E4E2B8E99571}" type="presParOf" srcId="{5907DC82-F23B-40FF-9C2B-914396C7C1D7}" destId="{420D126D-E603-4AB1-8532-7BE732999D92}" srcOrd="4" destOrd="0" presId="urn:microsoft.com/office/officeart/2005/8/layout/matrix1"/>
    <dgm:cxn modelId="{5F375673-FE9A-4F07-A35B-C9C2910E21A4}" type="presParOf" srcId="{5907DC82-F23B-40FF-9C2B-914396C7C1D7}" destId="{D40E3EFE-4EC2-4D14-B97F-E0A625214026}" srcOrd="5" destOrd="0" presId="urn:microsoft.com/office/officeart/2005/8/layout/matrix1"/>
    <dgm:cxn modelId="{B02D6919-3A4C-486B-BA9A-A519D3FAAFBA}" type="presParOf" srcId="{5907DC82-F23B-40FF-9C2B-914396C7C1D7}" destId="{FB6E8A16-999F-4771-A66F-3E584F12A189}" srcOrd="6" destOrd="0" presId="urn:microsoft.com/office/officeart/2005/8/layout/matrix1"/>
    <dgm:cxn modelId="{1081C8A7-3C83-42DB-9E9A-E4124C973560}" type="presParOf" srcId="{5907DC82-F23B-40FF-9C2B-914396C7C1D7}" destId="{12096F7F-2FE9-4D4B-8EC1-0AA003229277}" srcOrd="7" destOrd="0" presId="urn:microsoft.com/office/officeart/2005/8/layout/matrix1"/>
    <dgm:cxn modelId="{71C55FB5-93E8-4A11-9EB1-946B725374F5}" type="presParOf" srcId="{5AAFA68C-27DB-48D5-AA2D-403A89B6FD6D}" destId="{6D45E369-D517-494C-B9CA-B733086F3FD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2E73A7F-47E4-44BC-9669-FEC9CB80798E}" type="doc">
      <dgm:prSet loTypeId="urn:microsoft.com/office/officeart/2005/8/layout/matrix1" loCatId="matrix" qsTypeId="urn:microsoft.com/office/officeart/2005/8/quickstyle/simple1" qsCatId="simple" csTypeId="urn:microsoft.com/office/officeart/2005/8/colors/colorful1#6" csCatId="colorful" phldr="1"/>
      <dgm:spPr/>
      <dgm:t>
        <a:bodyPr/>
        <a:lstStyle/>
        <a:p>
          <a:endParaRPr lang="zh-TW" altLang="en-US"/>
        </a:p>
      </dgm:t>
    </dgm:pt>
    <dgm:pt modelId="{5E91E75B-A1C3-46B2-A8DD-DD43FDE87AE6}">
      <dgm:prSet phldrT="[文字]" custT="1"/>
      <dgm:spPr/>
      <dgm:t>
        <a:bodyPr/>
        <a:lstStyle/>
        <a:p>
          <a:r>
            <a:rPr lang="zh-TW" altLang="en-US" sz="2800" b="1" dirty="0" smtClean="0">
              <a:latin typeface="+mj-lt"/>
              <a:ea typeface="標楷體" pitchFamily="65" charset="-120"/>
            </a:rPr>
            <a:t>漁業法</a:t>
          </a:r>
          <a:endParaRPr lang="en-US" altLang="zh-TW" sz="2800" b="1" dirty="0" smtClean="0">
            <a:latin typeface="+mj-lt"/>
            <a:ea typeface="標楷體" pitchFamily="65" charset="-120"/>
          </a:endParaRPr>
        </a:p>
        <a:p>
          <a:r>
            <a:rPr lang="zh-TW" altLang="en-US" sz="2800" b="1" dirty="0" smtClean="0">
              <a:latin typeface="+mj-lt"/>
              <a:ea typeface="標楷體" pitchFamily="65" charset="-120"/>
            </a:rPr>
            <a:t>第</a:t>
          </a:r>
          <a:r>
            <a:rPr lang="en-US" altLang="zh-TW" sz="2800" b="1" dirty="0" smtClean="0">
              <a:latin typeface="+mj-lt"/>
              <a:ea typeface="標楷體" pitchFamily="65" charset="-120"/>
            </a:rPr>
            <a:t>44</a:t>
          </a:r>
          <a:r>
            <a:rPr lang="zh-TW" altLang="en-US" sz="2800" b="1" dirty="0" smtClean="0">
              <a:latin typeface="+mj-lt"/>
              <a:ea typeface="標楷體" pitchFamily="65" charset="-120"/>
            </a:rPr>
            <a:t>條第</a:t>
          </a:r>
          <a:r>
            <a:rPr lang="en-US" altLang="zh-TW" sz="2800" b="1" dirty="0" smtClean="0">
              <a:latin typeface="+mj-lt"/>
              <a:ea typeface="標楷體" pitchFamily="65" charset="-120"/>
            </a:rPr>
            <a:t>1</a:t>
          </a:r>
          <a:r>
            <a:rPr lang="zh-TW" altLang="en-US" sz="2800" b="1" dirty="0" smtClean="0">
              <a:latin typeface="+mj-lt"/>
              <a:ea typeface="標楷體" pitchFamily="65" charset="-120"/>
            </a:rPr>
            <a:t>項</a:t>
          </a:r>
          <a:endParaRPr lang="zh-TW" altLang="en-US" sz="2800" b="1" dirty="0">
            <a:latin typeface="+mj-lt"/>
            <a:ea typeface="標楷體" pitchFamily="65" charset="-120"/>
          </a:endParaRPr>
        </a:p>
      </dgm:t>
    </dgm:pt>
    <dgm:pt modelId="{B3FD119D-5240-4B2D-9334-72C6A7FF3DC6}" type="parTrans" cxnId="{63D86FD8-FF79-4289-BBB3-B7E8FD606B77}">
      <dgm:prSet/>
      <dgm:spPr/>
      <dgm:t>
        <a:bodyPr/>
        <a:lstStyle/>
        <a:p>
          <a:endParaRPr lang="zh-TW" altLang="en-US"/>
        </a:p>
      </dgm:t>
    </dgm:pt>
    <dgm:pt modelId="{D1D29096-EC98-4C26-A6F5-2B1B70618B4E}" type="sibTrans" cxnId="{63D86FD8-FF79-4289-BBB3-B7E8FD606B77}">
      <dgm:prSet/>
      <dgm:spPr/>
      <dgm:t>
        <a:bodyPr/>
        <a:lstStyle/>
        <a:p>
          <a:endParaRPr lang="zh-TW" altLang="en-US"/>
        </a:p>
      </dgm:t>
    </dgm:pt>
    <dgm:pt modelId="{ED6A4FC0-DFFF-4245-8615-99BC94BCA83E}">
      <dgm:prSet phldrT="[文字]" custT="1"/>
      <dgm:spPr/>
      <dgm:t>
        <a:bodyPr/>
        <a:lstStyle/>
        <a:p>
          <a:r>
            <a:rPr lang="en-US" altLang="zh-TW" sz="2400" b="1" i="0" dirty="0" smtClean="0">
              <a:latin typeface="+mn-lt"/>
              <a:ea typeface="標楷體" pitchFamily="65" charset="-120"/>
            </a:rPr>
            <a:t>106</a:t>
          </a:r>
          <a:r>
            <a:rPr lang="zh-TW" altLang="en-US" sz="2400" b="1" i="0" dirty="0" smtClean="0">
              <a:latin typeface="+mn-lt"/>
              <a:ea typeface="標楷體" pitchFamily="65" charset="-120"/>
            </a:rPr>
            <a:t>年</a:t>
          </a:r>
          <a:r>
            <a:rPr lang="en-US" altLang="zh-TW" sz="2400" b="1" i="0" dirty="0" smtClean="0">
              <a:latin typeface="+mn-lt"/>
              <a:ea typeface="標楷體" pitchFamily="65" charset="-120"/>
            </a:rPr>
            <a:t>6</a:t>
          </a:r>
          <a:r>
            <a:rPr lang="zh-TW" altLang="en-US" sz="2400" b="1" i="0" dirty="0" smtClean="0">
              <a:latin typeface="+mn-lt"/>
              <a:ea typeface="標楷體" pitchFamily="65" charset="-120"/>
            </a:rPr>
            <a:t>月</a:t>
          </a:r>
          <a:r>
            <a:rPr lang="en-US" altLang="zh-TW" sz="2400" b="1" i="0" dirty="0" smtClean="0">
              <a:latin typeface="+mn-lt"/>
              <a:ea typeface="標楷體" pitchFamily="65" charset="-120"/>
            </a:rPr>
            <a:t>23</a:t>
          </a:r>
          <a:r>
            <a:rPr lang="zh-TW" altLang="en-US" sz="2400" b="1" i="0" dirty="0" smtClean="0">
              <a:latin typeface="+mn-lt"/>
              <a:ea typeface="標楷體" pitchFamily="65" charset="-120"/>
            </a:rPr>
            <a:t>日公布解釋令</a:t>
          </a:r>
          <a:endParaRPr lang="en-US" altLang="zh-TW" sz="2400" b="1" i="0" dirty="0" smtClean="0">
            <a:latin typeface="+mn-lt"/>
            <a:ea typeface="標楷體" pitchFamily="65" charset="-120"/>
          </a:endParaRPr>
        </a:p>
        <a:p>
          <a:r>
            <a:rPr lang="zh-TW" altLang="en-US" sz="2400" b="1" i="0" dirty="0" smtClean="0">
              <a:latin typeface="+mn-lt"/>
              <a:ea typeface="標楷體" pitchFamily="65" charset="-120"/>
            </a:rPr>
            <a:t>尊重</a:t>
          </a:r>
          <a:r>
            <a:rPr lang="zh-TW" sz="2400" b="1" i="0" dirty="0" smtClean="0">
              <a:latin typeface="+mn-lt"/>
              <a:ea typeface="標楷體" pitchFamily="65" charset="-120"/>
            </a:rPr>
            <a:t>原住民族</a:t>
          </a:r>
          <a:r>
            <a:rPr lang="en-US" altLang="zh-TW" sz="2400" b="1" i="0" dirty="0" smtClean="0">
              <a:latin typeface="+mn-lt"/>
              <a:ea typeface="標楷體" pitchFamily="65" charset="-120"/>
            </a:rPr>
            <a:t>『</a:t>
          </a:r>
          <a:r>
            <a:rPr lang="zh-TW" sz="2400" b="1" i="0" dirty="0" smtClean="0">
              <a:solidFill>
                <a:srgbClr val="FFFF00"/>
              </a:solidFill>
              <a:latin typeface="+mn-lt"/>
              <a:ea typeface="標楷體" pitchFamily="65" charset="-120"/>
            </a:rPr>
            <a:t>漁撈</a:t>
          </a:r>
          <a:r>
            <a:rPr lang="en-US" altLang="zh-TW" sz="2400" b="1" i="0" dirty="0" smtClean="0">
              <a:latin typeface="+mn-lt"/>
              <a:ea typeface="標楷體" pitchFamily="65" charset="-120"/>
            </a:rPr>
            <a:t>』</a:t>
          </a:r>
          <a:r>
            <a:rPr lang="zh-TW" altLang="en-US" sz="2400" b="1" i="0" dirty="0" smtClean="0">
              <a:latin typeface="+mn-lt"/>
              <a:ea typeface="標楷體" pitchFamily="65" charset="-120"/>
            </a:rPr>
            <a:t>智慧</a:t>
          </a:r>
          <a:endParaRPr lang="en-US" altLang="zh-TW" sz="2400" b="1" i="0" dirty="0" smtClean="0">
            <a:latin typeface="+mn-lt"/>
            <a:ea typeface="標楷體" pitchFamily="65" charset="-120"/>
          </a:endParaRPr>
        </a:p>
      </dgm:t>
    </dgm:pt>
    <dgm:pt modelId="{CED9ACA7-F78A-49B4-A6ED-43E4DBC15052}" type="parTrans" cxnId="{58F1565A-CEAE-4571-A731-8784FFBACD60}">
      <dgm:prSet/>
      <dgm:spPr/>
      <dgm:t>
        <a:bodyPr/>
        <a:lstStyle/>
        <a:p>
          <a:endParaRPr lang="zh-TW" altLang="en-US"/>
        </a:p>
      </dgm:t>
    </dgm:pt>
    <dgm:pt modelId="{CC76093B-BA47-452B-9D55-689A884561BB}" type="sibTrans" cxnId="{58F1565A-CEAE-4571-A731-8784FFBACD60}">
      <dgm:prSet/>
      <dgm:spPr/>
      <dgm:t>
        <a:bodyPr/>
        <a:lstStyle/>
        <a:p>
          <a:endParaRPr lang="zh-TW" altLang="en-US"/>
        </a:p>
      </dgm:t>
    </dgm:pt>
    <dgm:pt modelId="{39B9B4D3-4AF9-48D8-A8FF-87B4040B3459}">
      <dgm:prSet custT="1"/>
      <dgm:spPr/>
      <dgm:t>
        <a:bodyPr/>
        <a:lstStyle/>
        <a:p>
          <a:r>
            <a:rPr lang="zh-TW" altLang="en-US" sz="2400" b="1" i="0" dirty="0" smtClean="0">
              <a:latin typeface="+mn-lt"/>
              <a:ea typeface="標楷體" pitchFamily="65" charset="-120"/>
            </a:rPr>
            <a:t>確認原住民族</a:t>
          </a:r>
          <a:r>
            <a:rPr lang="en-US" altLang="zh-TW" sz="2400" b="1" i="0" dirty="0" smtClean="0">
              <a:latin typeface="+mn-lt"/>
              <a:ea typeface="標楷體" pitchFamily="65" charset="-120"/>
            </a:rPr>
            <a:t>『</a:t>
          </a:r>
          <a:r>
            <a:rPr lang="zh-TW" altLang="en-US" sz="2400" b="1" i="0" dirty="0" smtClean="0">
              <a:solidFill>
                <a:srgbClr val="FFFF00"/>
              </a:solidFill>
              <a:latin typeface="+mn-lt"/>
              <a:ea typeface="標楷體" pitchFamily="65" charset="-120"/>
            </a:rPr>
            <a:t>非營利</a:t>
          </a:r>
          <a:r>
            <a:rPr lang="en-US" altLang="en-US" sz="2400" b="1" i="0" dirty="0" smtClean="0">
              <a:latin typeface="+mn-lt"/>
              <a:ea typeface="標楷體" pitchFamily="65" charset="-120"/>
            </a:rPr>
            <a:t>』</a:t>
          </a:r>
          <a:endParaRPr lang="en-US" altLang="zh-TW" sz="2400" b="1" i="0" dirty="0" smtClean="0">
            <a:latin typeface="+mn-lt"/>
            <a:ea typeface="標楷體" pitchFamily="65" charset="-120"/>
          </a:endParaRPr>
        </a:p>
        <a:p>
          <a:r>
            <a:rPr lang="zh-TW" altLang="en-US" sz="2400" b="1" i="0" dirty="0" smtClean="0">
              <a:latin typeface="+mn-lt"/>
              <a:ea typeface="標楷體" pitchFamily="65" charset="-120"/>
            </a:rPr>
            <a:t>捕撈採集的</a:t>
          </a:r>
          <a:r>
            <a:rPr lang="en-US" altLang="en-US" sz="2400" b="1" i="0" dirty="0" smtClean="0">
              <a:latin typeface="+mn-lt"/>
              <a:ea typeface="標楷體" pitchFamily="65" charset="-120"/>
            </a:rPr>
            <a:t>『</a:t>
          </a:r>
          <a:r>
            <a:rPr lang="zh-TW" altLang="en-US" sz="2400" b="1" i="0" dirty="0" smtClean="0">
              <a:solidFill>
                <a:srgbClr val="FFFF00"/>
              </a:solidFill>
              <a:latin typeface="+mn-lt"/>
              <a:ea typeface="標楷體" pitchFamily="65" charset="-120"/>
            </a:rPr>
            <a:t>海域</a:t>
          </a:r>
          <a:r>
            <a:rPr lang="en-US" altLang="en-US" sz="2400" b="1" i="0" dirty="0" smtClean="0">
              <a:latin typeface="+mn-lt"/>
              <a:ea typeface="標楷體" pitchFamily="65" charset="-120"/>
            </a:rPr>
            <a:t>』</a:t>
          </a:r>
          <a:r>
            <a:rPr lang="zh-TW" altLang="en-US" sz="2400" b="1" i="0" dirty="0" smtClean="0">
              <a:latin typeface="+mn-lt"/>
              <a:ea typeface="標楷體" pitchFamily="65" charset="-120"/>
            </a:rPr>
            <a:t>範圍</a:t>
          </a:r>
          <a:endParaRPr lang="zh-TW" altLang="en-US" sz="2400" b="1" i="0" dirty="0">
            <a:latin typeface="+mn-lt"/>
            <a:ea typeface="標楷體" pitchFamily="65" charset="-120"/>
          </a:endParaRPr>
        </a:p>
      </dgm:t>
    </dgm:pt>
    <dgm:pt modelId="{748DCFA4-2816-4377-B5FC-D175E96398A7}" type="parTrans" cxnId="{55A0DCDE-89D7-4F22-83B3-4A3290880671}">
      <dgm:prSet/>
      <dgm:spPr/>
      <dgm:t>
        <a:bodyPr/>
        <a:lstStyle/>
        <a:p>
          <a:endParaRPr lang="zh-TW" altLang="en-US"/>
        </a:p>
      </dgm:t>
    </dgm:pt>
    <dgm:pt modelId="{B5D30508-1D3B-4ED3-96A7-6E7CDC9CC3B8}" type="sibTrans" cxnId="{55A0DCDE-89D7-4F22-83B3-4A3290880671}">
      <dgm:prSet/>
      <dgm:spPr/>
      <dgm:t>
        <a:bodyPr/>
        <a:lstStyle/>
        <a:p>
          <a:endParaRPr lang="zh-TW" altLang="en-US"/>
        </a:p>
      </dgm:t>
    </dgm:pt>
    <dgm:pt modelId="{2C3FDB2D-0AB8-4E56-87F5-0C70136841C8}">
      <dgm:prSet phldrT="[文字]" custT="1"/>
      <dgm:spPr/>
      <dgm:t>
        <a:bodyPr/>
        <a:lstStyle/>
        <a:p>
          <a:r>
            <a:rPr lang="en-US" altLang="zh-TW" sz="2400" b="1" dirty="0" smtClean="0">
              <a:latin typeface="標楷體" pitchFamily="65" charset="-120"/>
              <a:ea typeface="標楷體" pitchFamily="65" charset="-120"/>
            </a:rPr>
            <a:t>『</a:t>
          </a:r>
          <a:r>
            <a:rPr lang="zh-TW" sz="24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rPr>
            <a:t>原住民族地區</a:t>
          </a:r>
          <a:r>
            <a:rPr lang="en-US" altLang="zh-TW" sz="2400" b="1" dirty="0" smtClean="0">
              <a:latin typeface="標楷體" pitchFamily="65" charset="-120"/>
              <a:ea typeface="標楷體" pitchFamily="65" charset="-120"/>
            </a:rPr>
            <a:t>』</a:t>
          </a:r>
          <a:r>
            <a:rPr lang="zh-TW" altLang="en-US" sz="2400" b="1" dirty="0" smtClean="0">
              <a:latin typeface="標楷體" pitchFamily="65" charset="-120"/>
              <a:ea typeface="標楷體" pitchFamily="65" charset="-120"/>
            </a:rPr>
            <a:t>捕撈</a:t>
          </a:r>
          <a:r>
            <a:rPr lang="zh-TW" sz="2400" b="1" dirty="0" smtClean="0">
              <a:latin typeface="標楷體" pitchFamily="65" charset="-120"/>
              <a:ea typeface="標楷體" pitchFamily="65" charset="-120"/>
            </a:rPr>
            <a:t>採集</a:t>
          </a:r>
          <a:endParaRPr lang="en-US" altLang="zh-TW" sz="2400" b="1" dirty="0" smtClean="0">
            <a:latin typeface="標楷體" pitchFamily="65" charset="-120"/>
            <a:ea typeface="標楷體" pitchFamily="65" charset="-120"/>
          </a:endParaRPr>
        </a:p>
        <a:p>
          <a:r>
            <a:rPr lang="zh-TW" sz="2400" b="1" dirty="0" smtClean="0">
              <a:latin typeface="標楷體" pitchFamily="65" charset="-120"/>
              <a:ea typeface="標楷體" pitchFamily="65" charset="-120"/>
            </a:rPr>
            <a:t>水產動植物</a:t>
          </a:r>
          <a:r>
            <a:rPr lang="zh-TW" altLang="en-US" sz="2400" b="1" dirty="0" smtClean="0">
              <a:latin typeface="標楷體" pitchFamily="65" charset="-120"/>
              <a:ea typeface="標楷體" pitchFamily="65" charset="-120"/>
            </a:rPr>
            <a:t>都不違反漁業法</a:t>
          </a:r>
          <a:endParaRPr lang="en-US" altLang="zh-TW" sz="2400" b="1" dirty="0" smtClean="0">
            <a:latin typeface="標楷體" pitchFamily="65" charset="-120"/>
            <a:ea typeface="標楷體" pitchFamily="65" charset="-120"/>
          </a:endParaRPr>
        </a:p>
      </dgm:t>
    </dgm:pt>
    <dgm:pt modelId="{BA97F4FF-E8EF-47FC-9C25-662A484AB9C7}" type="parTrans" cxnId="{8DFDE685-9D34-4C23-AA58-8553CDB49BD2}">
      <dgm:prSet/>
      <dgm:spPr/>
      <dgm:t>
        <a:bodyPr/>
        <a:lstStyle/>
        <a:p>
          <a:endParaRPr lang="zh-TW" altLang="en-US"/>
        </a:p>
      </dgm:t>
    </dgm:pt>
    <dgm:pt modelId="{63686055-2610-4298-87A3-FF226FB32215}" type="sibTrans" cxnId="{8DFDE685-9D34-4C23-AA58-8553CDB49BD2}">
      <dgm:prSet/>
      <dgm:spPr/>
      <dgm:t>
        <a:bodyPr/>
        <a:lstStyle/>
        <a:p>
          <a:endParaRPr lang="zh-TW" altLang="en-US"/>
        </a:p>
      </dgm:t>
    </dgm:pt>
    <dgm:pt modelId="{6298A453-9899-4011-8DCA-92DFF6584CB8}">
      <dgm:prSet custT="1"/>
      <dgm:spPr/>
      <dgm:t>
        <a:bodyPr/>
        <a:lstStyle/>
        <a:p>
          <a:r>
            <a:rPr lang="zh-TW" altLang="en-US" sz="2400" b="1" i="0" dirty="0" smtClean="0">
              <a:latin typeface="+mn-lt"/>
              <a:ea typeface="標楷體" pitchFamily="65" charset="-120"/>
            </a:rPr>
            <a:t>過去的漁業法第</a:t>
          </a:r>
          <a:r>
            <a:rPr lang="en-US" altLang="en-US" sz="2400" b="1" i="0" dirty="0" smtClean="0">
              <a:latin typeface="+mn-lt"/>
              <a:ea typeface="標楷體" pitchFamily="65" charset="-120"/>
            </a:rPr>
            <a:t>44</a:t>
          </a:r>
          <a:r>
            <a:rPr lang="zh-TW" altLang="en-US" sz="2400" b="1" i="0" dirty="0" smtClean="0">
              <a:latin typeface="+mn-lt"/>
              <a:ea typeface="標楷體" pitchFamily="65" charset="-120"/>
            </a:rPr>
            <a:t>條第</a:t>
          </a:r>
          <a:r>
            <a:rPr lang="en-US" altLang="en-US" sz="2400" b="1" i="0" dirty="0" smtClean="0">
              <a:latin typeface="+mn-lt"/>
              <a:ea typeface="標楷體" pitchFamily="65" charset="-120"/>
            </a:rPr>
            <a:t>1</a:t>
          </a:r>
          <a:r>
            <a:rPr lang="zh-TW" altLang="en-US" sz="2400" b="1" i="0" dirty="0" smtClean="0">
              <a:latin typeface="+mn-lt"/>
              <a:ea typeface="標楷體" pitchFamily="65" charset="-120"/>
            </a:rPr>
            <a:t>項</a:t>
          </a:r>
          <a:endParaRPr lang="en-US" altLang="zh-TW" sz="2400" b="1" i="0" dirty="0" smtClean="0">
            <a:latin typeface="+mn-lt"/>
            <a:ea typeface="標楷體" pitchFamily="65" charset="-120"/>
          </a:endParaRPr>
        </a:p>
        <a:p>
          <a:r>
            <a:rPr lang="en-US" altLang="zh-TW" sz="2400" b="1" i="0" dirty="0" smtClean="0">
              <a:latin typeface="+mn-lt"/>
              <a:ea typeface="標楷體" pitchFamily="65" charset="-120"/>
            </a:rPr>
            <a:t>『</a:t>
          </a:r>
          <a:r>
            <a:rPr lang="zh-TW" altLang="en-US" sz="2400" b="1" i="0" dirty="0" smtClean="0">
              <a:solidFill>
                <a:srgbClr val="FFFF00"/>
              </a:solidFill>
              <a:latin typeface="+mn-lt"/>
              <a:ea typeface="標楷體" pitchFamily="65" charset="-120"/>
            </a:rPr>
            <a:t>限制</a:t>
          </a:r>
          <a:r>
            <a:rPr lang="en-US" altLang="en-US" sz="2400" b="1" i="0" dirty="0" smtClean="0">
              <a:latin typeface="+mn-lt"/>
              <a:ea typeface="標楷體" pitchFamily="65" charset="-120"/>
            </a:rPr>
            <a:t>』</a:t>
          </a:r>
          <a:r>
            <a:rPr lang="zh-TW" altLang="en-US" sz="2400" b="1" i="0" dirty="0" smtClean="0">
              <a:latin typeface="+mn-lt"/>
              <a:ea typeface="標楷體" pitchFamily="65" charset="-120"/>
            </a:rPr>
            <a:t>族人利用海洋資源</a:t>
          </a:r>
          <a:endParaRPr lang="zh-TW" altLang="en-US" sz="2400" b="1" i="0" dirty="0">
            <a:latin typeface="+mn-lt"/>
            <a:ea typeface="標楷體" pitchFamily="65" charset="-120"/>
          </a:endParaRPr>
        </a:p>
      </dgm:t>
    </dgm:pt>
    <dgm:pt modelId="{A639AFE3-35BE-44EB-9BAE-784F57D183F8}" type="parTrans" cxnId="{EE68CD8B-91D5-4728-9918-74ED2F9ABC5F}">
      <dgm:prSet/>
      <dgm:spPr/>
      <dgm:t>
        <a:bodyPr/>
        <a:lstStyle/>
        <a:p>
          <a:endParaRPr lang="zh-TW" altLang="en-US"/>
        </a:p>
      </dgm:t>
    </dgm:pt>
    <dgm:pt modelId="{3249EC1B-5328-453C-B2C0-D121B153E3A2}" type="sibTrans" cxnId="{EE68CD8B-91D5-4728-9918-74ED2F9ABC5F}">
      <dgm:prSet/>
      <dgm:spPr/>
      <dgm:t>
        <a:bodyPr/>
        <a:lstStyle/>
        <a:p>
          <a:endParaRPr lang="zh-TW" altLang="en-US"/>
        </a:p>
      </dgm:t>
    </dgm:pt>
    <dgm:pt modelId="{5AAFA68C-27DB-48D5-AA2D-403A89B6FD6D}" type="pres">
      <dgm:prSet presAssocID="{C2E73A7F-47E4-44BC-9669-FEC9CB80798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907DC82-F23B-40FF-9C2B-914396C7C1D7}" type="pres">
      <dgm:prSet presAssocID="{C2E73A7F-47E4-44BC-9669-FEC9CB80798E}" presName="matrix" presStyleCnt="0"/>
      <dgm:spPr/>
    </dgm:pt>
    <dgm:pt modelId="{13914173-2119-46C1-98B7-911BED91D54D}" type="pres">
      <dgm:prSet presAssocID="{C2E73A7F-47E4-44BC-9669-FEC9CB80798E}" presName="tile1" presStyleLbl="node1" presStyleIdx="0" presStyleCnt="4"/>
      <dgm:spPr/>
      <dgm:t>
        <a:bodyPr/>
        <a:lstStyle/>
        <a:p>
          <a:endParaRPr lang="zh-TW" altLang="en-US"/>
        </a:p>
      </dgm:t>
    </dgm:pt>
    <dgm:pt modelId="{110F3D3C-A05F-4AE1-8ECF-10B125A28B7D}" type="pres">
      <dgm:prSet presAssocID="{C2E73A7F-47E4-44BC-9669-FEC9CB80798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D600AA9-91D1-44CC-9D2F-01169744E962}" type="pres">
      <dgm:prSet presAssocID="{C2E73A7F-47E4-44BC-9669-FEC9CB80798E}" presName="tile2" presStyleLbl="node1" presStyleIdx="1" presStyleCnt="4"/>
      <dgm:spPr/>
      <dgm:t>
        <a:bodyPr/>
        <a:lstStyle/>
        <a:p>
          <a:endParaRPr lang="zh-TW" altLang="en-US"/>
        </a:p>
      </dgm:t>
    </dgm:pt>
    <dgm:pt modelId="{ACEB8F6C-117D-449D-A101-C79484AE057E}" type="pres">
      <dgm:prSet presAssocID="{C2E73A7F-47E4-44BC-9669-FEC9CB80798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0D126D-E603-4AB1-8532-7BE732999D92}" type="pres">
      <dgm:prSet presAssocID="{C2E73A7F-47E4-44BC-9669-FEC9CB80798E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D40E3EFE-4EC2-4D14-B97F-E0A625214026}" type="pres">
      <dgm:prSet presAssocID="{C2E73A7F-47E4-44BC-9669-FEC9CB80798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6E8A16-999F-4771-A66F-3E584F12A189}" type="pres">
      <dgm:prSet presAssocID="{C2E73A7F-47E4-44BC-9669-FEC9CB80798E}" presName="tile4" presStyleLbl="node1" presStyleIdx="3" presStyleCnt="4"/>
      <dgm:spPr/>
      <dgm:t>
        <a:bodyPr/>
        <a:lstStyle/>
        <a:p>
          <a:endParaRPr lang="zh-TW" altLang="en-US"/>
        </a:p>
      </dgm:t>
    </dgm:pt>
    <dgm:pt modelId="{12096F7F-2FE9-4D4B-8EC1-0AA003229277}" type="pres">
      <dgm:prSet presAssocID="{C2E73A7F-47E4-44BC-9669-FEC9CB80798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45E369-D517-494C-B9CA-B733086F3FD0}" type="pres">
      <dgm:prSet presAssocID="{C2E73A7F-47E4-44BC-9669-FEC9CB80798E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8936B847-E18C-4235-A977-3C522520CE8C}" type="presOf" srcId="{39B9B4D3-4AF9-48D8-A8FF-87B4040B3459}" destId="{FB6E8A16-999F-4771-A66F-3E584F12A189}" srcOrd="0" destOrd="0" presId="urn:microsoft.com/office/officeart/2005/8/layout/matrix1"/>
    <dgm:cxn modelId="{DB2FB334-785E-4A19-921A-3514AB632982}" type="presOf" srcId="{39B9B4D3-4AF9-48D8-A8FF-87B4040B3459}" destId="{12096F7F-2FE9-4D4B-8EC1-0AA003229277}" srcOrd="1" destOrd="0" presId="urn:microsoft.com/office/officeart/2005/8/layout/matrix1"/>
    <dgm:cxn modelId="{9F50583E-3FBD-4E4D-9244-E67AACA2C38E}" type="presOf" srcId="{6298A453-9899-4011-8DCA-92DFF6584CB8}" destId="{420D126D-E603-4AB1-8532-7BE732999D92}" srcOrd="0" destOrd="0" presId="urn:microsoft.com/office/officeart/2005/8/layout/matrix1"/>
    <dgm:cxn modelId="{2673A980-09D5-4E50-BB8F-B2816A54B007}" type="presOf" srcId="{ED6A4FC0-DFFF-4245-8615-99BC94BCA83E}" destId="{13914173-2119-46C1-98B7-911BED91D54D}" srcOrd="0" destOrd="0" presId="urn:microsoft.com/office/officeart/2005/8/layout/matrix1"/>
    <dgm:cxn modelId="{3C370947-E45F-4172-AEBC-95174FE26248}" type="presOf" srcId="{ED6A4FC0-DFFF-4245-8615-99BC94BCA83E}" destId="{110F3D3C-A05F-4AE1-8ECF-10B125A28B7D}" srcOrd="1" destOrd="0" presId="urn:microsoft.com/office/officeart/2005/8/layout/matrix1"/>
    <dgm:cxn modelId="{8DFDE685-9D34-4C23-AA58-8553CDB49BD2}" srcId="{5E91E75B-A1C3-46B2-A8DD-DD43FDE87AE6}" destId="{2C3FDB2D-0AB8-4E56-87F5-0C70136841C8}" srcOrd="1" destOrd="0" parTransId="{BA97F4FF-E8EF-47FC-9C25-662A484AB9C7}" sibTransId="{63686055-2610-4298-87A3-FF226FB32215}"/>
    <dgm:cxn modelId="{84424BB3-DE21-42EB-93A4-BD1B438A285C}" type="presOf" srcId="{2C3FDB2D-0AB8-4E56-87F5-0C70136841C8}" destId="{5D600AA9-91D1-44CC-9D2F-01169744E962}" srcOrd="0" destOrd="0" presId="urn:microsoft.com/office/officeart/2005/8/layout/matrix1"/>
    <dgm:cxn modelId="{81CA517E-088D-475F-9F31-183FE68411EF}" type="presOf" srcId="{6298A453-9899-4011-8DCA-92DFF6584CB8}" destId="{D40E3EFE-4EC2-4D14-B97F-E0A625214026}" srcOrd="1" destOrd="0" presId="urn:microsoft.com/office/officeart/2005/8/layout/matrix1"/>
    <dgm:cxn modelId="{63D86FD8-FF79-4289-BBB3-B7E8FD606B77}" srcId="{C2E73A7F-47E4-44BC-9669-FEC9CB80798E}" destId="{5E91E75B-A1C3-46B2-A8DD-DD43FDE87AE6}" srcOrd="0" destOrd="0" parTransId="{B3FD119D-5240-4B2D-9334-72C6A7FF3DC6}" sibTransId="{D1D29096-EC98-4C26-A6F5-2B1B70618B4E}"/>
    <dgm:cxn modelId="{87CFF321-DAB9-4D17-9C08-F4A91BE03B83}" type="presOf" srcId="{5E91E75B-A1C3-46B2-A8DD-DD43FDE87AE6}" destId="{6D45E369-D517-494C-B9CA-B733086F3FD0}" srcOrd="0" destOrd="0" presId="urn:microsoft.com/office/officeart/2005/8/layout/matrix1"/>
    <dgm:cxn modelId="{100348EE-C887-4660-B428-42B10E897E30}" type="presOf" srcId="{2C3FDB2D-0AB8-4E56-87F5-0C70136841C8}" destId="{ACEB8F6C-117D-449D-A101-C79484AE057E}" srcOrd="1" destOrd="0" presId="urn:microsoft.com/office/officeart/2005/8/layout/matrix1"/>
    <dgm:cxn modelId="{E7A81363-B4AA-46AB-9FA3-F38447E6F87D}" type="presOf" srcId="{C2E73A7F-47E4-44BC-9669-FEC9CB80798E}" destId="{5AAFA68C-27DB-48D5-AA2D-403A89B6FD6D}" srcOrd="0" destOrd="0" presId="urn:microsoft.com/office/officeart/2005/8/layout/matrix1"/>
    <dgm:cxn modelId="{55A0DCDE-89D7-4F22-83B3-4A3290880671}" srcId="{5E91E75B-A1C3-46B2-A8DD-DD43FDE87AE6}" destId="{39B9B4D3-4AF9-48D8-A8FF-87B4040B3459}" srcOrd="3" destOrd="0" parTransId="{748DCFA4-2816-4377-B5FC-D175E96398A7}" sibTransId="{B5D30508-1D3B-4ED3-96A7-6E7CDC9CC3B8}"/>
    <dgm:cxn modelId="{58F1565A-CEAE-4571-A731-8784FFBACD60}" srcId="{5E91E75B-A1C3-46B2-A8DD-DD43FDE87AE6}" destId="{ED6A4FC0-DFFF-4245-8615-99BC94BCA83E}" srcOrd="0" destOrd="0" parTransId="{CED9ACA7-F78A-49B4-A6ED-43E4DBC15052}" sibTransId="{CC76093B-BA47-452B-9D55-689A884561BB}"/>
    <dgm:cxn modelId="{EE68CD8B-91D5-4728-9918-74ED2F9ABC5F}" srcId="{5E91E75B-A1C3-46B2-A8DD-DD43FDE87AE6}" destId="{6298A453-9899-4011-8DCA-92DFF6584CB8}" srcOrd="2" destOrd="0" parTransId="{A639AFE3-35BE-44EB-9BAE-784F57D183F8}" sibTransId="{3249EC1B-5328-453C-B2C0-D121B153E3A2}"/>
    <dgm:cxn modelId="{3BC0CA4B-8444-4773-8A1D-D5EB7A3AC8A2}" type="presParOf" srcId="{5AAFA68C-27DB-48D5-AA2D-403A89B6FD6D}" destId="{5907DC82-F23B-40FF-9C2B-914396C7C1D7}" srcOrd="0" destOrd="0" presId="urn:microsoft.com/office/officeart/2005/8/layout/matrix1"/>
    <dgm:cxn modelId="{EBA409BA-7899-4B13-99A8-D6A864C7E21B}" type="presParOf" srcId="{5907DC82-F23B-40FF-9C2B-914396C7C1D7}" destId="{13914173-2119-46C1-98B7-911BED91D54D}" srcOrd="0" destOrd="0" presId="urn:microsoft.com/office/officeart/2005/8/layout/matrix1"/>
    <dgm:cxn modelId="{BAFDE333-8B78-46F7-BF59-65D14419FD38}" type="presParOf" srcId="{5907DC82-F23B-40FF-9C2B-914396C7C1D7}" destId="{110F3D3C-A05F-4AE1-8ECF-10B125A28B7D}" srcOrd="1" destOrd="0" presId="urn:microsoft.com/office/officeart/2005/8/layout/matrix1"/>
    <dgm:cxn modelId="{FC035ADC-AF3D-43C1-A845-AC53E6240D1C}" type="presParOf" srcId="{5907DC82-F23B-40FF-9C2B-914396C7C1D7}" destId="{5D600AA9-91D1-44CC-9D2F-01169744E962}" srcOrd="2" destOrd="0" presId="urn:microsoft.com/office/officeart/2005/8/layout/matrix1"/>
    <dgm:cxn modelId="{182F7856-3D79-4918-A203-BD0D3B1F747E}" type="presParOf" srcId="{5907DC82-F23B-40FF-9C2B-914396C7C1D7}" destId="{ACEB8F6C-117D-449D-A101-C79484AE057E}" srcOrd="3" destOrd="0" presId="urn:microsoft.com/office/officeart/2005/8/layout/matrix1"/>
    <dgm:cxn modelId="{426D38B2-A5B9-4091-A3BD-C4371FDE52D3}" type="presParOf" srcId="{5907DC82-F23B-40FF-9C2B-914396C7C1D7}" destId="{420D126D-E603-4AB1-8532-7BE732999D92}" srcOrd="4" destOrd="0" presId="urn:microsoft.com/office/officeart/2005/8/layout/matrix1"/>
    <dgm:cxn modelId="{0AE02949-4F5C-40E5-8049-2B9606D1220D}" type="presParOf" srcId="{5907DC82-F23B-40FF-9C2B-914396C7C1D7}" destId="{D40E3EFE-4EC2-4D14-B97F-E0A625214026}" srcOrd="5" destOrd="0" presId="urn:microsoft.com/office/officeart/2005/8/layout/matrix1"/>
    <dgm:cxn modelId="{1DCD5D0C-626E-44B8-B14F-02148604885D}" type="presParOf" srcId="{5907DC82-F23B-40FF-9C2B-914396C7C1D7}" destId="{FB6E8A16-999F-4771-A66F-3E584F12A189}" srcOrd="6" destOrd="0" presId="urn:microsoft.com/office/officeart/2005/8/layout/matrix1"/>
    <dgm:cxn modelId="{F40E9C34-D61F-4543-8B45-B2D03FC51C5D}" type="presParOf" srcId="{5907DC82-F23B-40FF-9C2B-914396C7C1D7}" destId="{12096F7F-2FE9-4D4B-8EC1-0AA003229277}" srcOrd="7" destOrd="0" presId="urn:microsoft.com/office/officeart/2005/8/layout/matrix1"/>
    <dgm:cxn modelId="{2C8E4BDA-EB88-4EED-85E0-8E584FE03581}" type="presParOf" srcId="{5AAFA68C-27DB-48D5-AA2D-403A89B6FD6D}" destId="{6D45E369-D517-494C-B9CA-B733086F3FD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2E73A7F-47E4-44BC-9669-FEC9CB80798E}" type="doc">
      <dgm:prSet loTypeId="urn:microsoft.com/office/officeart/2005/8/layout/matrix1" loCatId="matrix" qsTypeId="urn:microsoft.com/office/officeart/2005/8/quickstyle/simple1" qsCatId="simple" csTypeId="urn:microsoft.com/office/officeart/2005/8/colors/colorful1#7" csCatId="colorful" phldr="1"/>
      <dgm:spPr/>
      <dgm:t>
        <a:bodyPr/>
        <a:lstStyle/>
        <a:p>
          <a:endParaRPr lang="zh-TW" altLang="en-US"/>
        </a:p>
      </dgm:t>
    </dgm:pt>
    <dgm:pt modelId="{5E91E75B-A1C3-46B2-A8DD-DD43FDE87AE6}">
      <dgm:prSet phldrT="[文字]" custT="1"/>
      <dgm:spPr/>
      <dgm:t>
        <a:bodyPr/>
        <a:lstStyle/>
        <a:p>
          <a:r>
            <a:rPr lang="zh-TW" altLang="en-US" sz="2800" b="1" dirty="0" smtClean="0">
              <a:latin typeface="+mn-lt"/>
              <a:ea typeface="標楷體" pitchFamily="65" charset="-120"/>
            </a:rPr>
            <a:t>森林法</a:t>
          </a:r>
          <a:endParaRPr lang="en-US" altLang="zh-TW" sz="2800" b="1" dirty="0" smtClean="0">
            <a:latin typeface="+mn-lt"/>
            <a:ea typeface="標楷體" pitchFamily="65" charset="-120"/>
          </a:endParaRPr>
        </a:p>
        <a:p>
          <a:r>
            <a:rPr lang="zh-TW" altLang="en-US" sz="2800" b="1" dirty="0" smtClean="0">
              <a:latin typeface="+mn-lt"/>
              <a:ea typeface="標楷體" pitchFamily="65" charset="-120"/>
            </a:rPr>
            <a:t>第</a:t>
          </a:r>
          <a:r>
            <a:rPr lang="en-US" altLang="zh-TW" sz="2800" b="1" dirty="0" smtClean="0">
              <a:latin typeface="+mn-lt"/>
              <a:ea typeface="標楷體" pitchFamily="65" charset="-120"/>
            </a:rPr>
            <a:t>15</a:t>
          </a:r>
          <a:r>
            <a:rPr lang="zh-TW" altLang="en-US" sz="2800" b="1" dirty="0" smtClean="0">
              <a:latin typeface="+mn-lt"/>
              <a:ea typeface="標楷體" pitchFamily="65" charset="-120"/>
            </a:rPr>
            <a:t>條第</a:t>
          </a:r>
          <a:r>
            <a:rPr lang="en-US" altLang="zh-TW" sz="2800" b="1" dirty="0" smtClean="0">
              <a:latin typeface="+mn-lt"/>
              <a:ea typeface="標楷體" pitchFamily="65" charset="-120"/>
            </a:rPr>
            <a:t>4</a:t>
          </a:r>
          <a:r>
            <a:rPr lang="zh-TW" altLang="en-US" sz="2800" b="1" dirty="0" smtClean="0">
              <a:latin typeface="+mn-lt"/>
              <a:ea typeface="標楷體" pitchFamily="65" charset="-120"/>
            </a:rPr>
            <a:t>項</a:t>
          </a:r>
          <a:endParaRPr lang="zh-TW" altLang="en-US" sz="2800" b="1" dirty="0">
            <a:latin typeface="+mn-lt"/>
            <a:ea typeface="標楷體" pitchFamily="65" charset="-120"/>
          </a:endParaRPr>
        </a:p>
      </dgm:t>
    </dgm:pt>
    <dgm:pt modelId="{B3FD119D-5240-4B2D-9334-72C6A7FF3DC6}" type="parTrans" cxnId="{63D86FD8-FF79-4289-BBB3-B7E8FD606B77}">
      <dgm:prSet/>
      <dgm:spPr/>
      <dgm:t>
        <a:bodyPr/>
        <a:lstStyle/>
        <a:p>
          <a:endParaRPr lang="zh-TW" altLang="en-US"/>
        </a:p>
      </dgm:t>
    </dgm:pt>
    <dgm:pt modelId="{D1D29096-EC98-4C26-A6F5-2B1B70618B4E}" type="sibTrans" cxnId="{63D86FD8-FF79-4289-BBB3-B7E8FD606B77}">
      <dgm:prSet/>
      <dgm:spPr/>
      <dgm:t>
        <a:bodyPr/>
        <a:lstStyle/>
        <a:p>
          <a:endParaRPr lang="zh-TW" altLang="en-US"/>
        </a:p>
      </dgm:t>
    </dgm:pt>
    <dgm:pt modelId="{ED6A4FC0-DFFF-4245-8615-99BC94BCA83E}">
      <dgm:prSet phldrT="[文字]" custT="1"/>
      <dgm:spPr/>
      <dgm:t>
        <a:bodyPr/>
        <a:lstStyle/>
        <a:p>
          <a:r>
            <a:rPr lang="en-US" altLang="zh-TW" sz="2400" b="1" dirty="0" smtClean="0">
              <a:latin typeface="+mn-lt"/>
              <a:ea typeface="標楷體" pitchFamily="65" charset="-120"/>
            </a:rPr>
            <a:t>106</a:t>
          </a:r>
          <a:r>
            <a:rPr lang="zh-TW" altLang="en-US" sz="2400" b="1" dirty="0" smtClean="0">
              <a:latin typeface="+mn-lt"/>
              <a:ea typeface="標楷體" pitchFamily="65" charset="-120"/>
            </a:rPr>
            <a:t>年</a:t>
          </a:r>
          <a:r>
            <a:rPr lang="en-US" altLang="zh-TW" sz="2400" b="1" dirty="0" smtClean="0">
              <a:latin typeface="+mn-lt"/>
              <a:ea typeface="標楷體" pitchFamily="65" charset="-120"/>
            </a:rPr>
            <a:t>6</a:t>
          </a:r>
          <a:r>
            <a:rPr lang="zh-TW" altLang="en-US" sz="2400" b="1" dirty="0" smtClean="0">
              <a:latin typeface="+mn-lt"/>
              <a:ea typeface="標楷體" pitchFamily="65" charset="-120"/>
            </a:rPr>
            <a:t>月</a:t>
          </a:r>
          <a:r>
            <a:rPr lang="en-US" altLang="zh-TW" sz="2400" b="1" dirty="0" smtClean="0">
              <a:latin typeface="+mn-lt"/>
              <a:ea typeface="標楷體" pitchFamily="65" charset="-120"/>
            </a:rPr>
            <a:t>29</a:t>
          </a:r>
          <a:r>
            <a:rPr lang="zh-TW" altLang="en-US" sz="2400" b="1" dirty="0" smtClean="0">
              <a:latin typeface="+mn-lt"/>
              <a:ea typeface="標楷體" pitchFamily="65" charset="-120"/>
            </a:rPr>
            <a:t>日公布解釋令</a:t>
          </a:r>
          <a:endParaRPr lang="en-US" altLang="zh-TW" sz="2400" b="1" dirty="0" smtClean="0">
            <a:latin typeface="標楷體" pitchFamily="65" charset="-120"/>
            <a:ea typeface="標楷體" pitchFamily="65" charset="-120"/>
          </a:endParaRPr>
        </a:p>
        <a:p>
          <a:r>
            <a:rPr lang="zh-TW" altLang="en-US" sz="2400" b="1" dirty="0" smtClean="0">
              <a:latin typeface="標楷體" pitchFamily="65" charset="-120"/>
              <a:ea typeface="標楷體" pitchFamily="65" charset="-120"/>
            </a:rPr>
            <a:t>落實原住民族</a:t>
          </a:r>
          <a:r>
            <a:rPr lang="en-US" altLang="en-US" sz="2400" b="1" dirty="0" smtClean="0">
              <a:latin typeface="標楷體" pitchFamily="65" charset="-120"/>
              <a:ea typeface="標楷體" pitchFamily="65" charset="-120"/>
            </a:rPr>
            <a:t>『</a:t>
          </a:r>
          <a:r>
            <a:rPr lang="zh-TW" altLang="en-US" sz="24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rPr>
            <a:t>採集</a:t>
          </a:r>
          <a:r>
            <a:rPr lang="en-US" altLang="en-US" sz="2400" b="1" dirty="0" smtClean="0">
              <a:latin typeface="標楷體" pitchFamily="65" charset="-120"/>
              <a:ea typeface="標楷體" pitchFamily="65" charset="-120"/>
            </a:rPr>
            <a:t>』</a:t>
          </a:r>
          <a:r>
            <a:rPr lang="zh-TW" altLang="en-US" sz="2400" b="1" dirty="0" smtClean="0">
              <a:latin typeface="標楷體" pitchFamily="65" charset="-120"/>
              <a:ea typeface="標楷體" pitchFamily="65" charset="-120"/>
            </a:rPr>
            <a:t>權利</a:t>
          </a:r>
          <a:endParaRPr lang="en-US" altLang="zh-TW" sz="2400" b="1" dirty="0" smtClean="0">
            <a:latin typeface="+mn-lt"/>
            <a:ea typeface="標楷體" pitchFamily="65" charset="-120"/>
          </a:endParaRPr>
        </a:p>
      </dgm:t>
    </dgm:pt>
    <dgm:pt modelId="{CED9ACA7-F78A-49B4-A6ED-43E4DBC15052}" type="parTrans" cxnId="{58F1565A-CEAE-4571-A731-8784FFBACD60}">
      <dgm:prSet/>
      <dgm:spPr/>
      <dgm:t>
        <a:bodyPr/>
        <a:lstStyle/>
        <a:p>
          <a:endParaRPr lang="zh-TW" altLang="en-US"/>
        </a:p>
      </dgm:t>
    </dgm:pt>
    <dgm:pt modelId="{CC76093B-BA47-452B-9D55-689A884561BB}" type="sibTrans" cxnId="{58F1565A-CEAE-4571-A731-8784FFBACD60}">
      <dgm:prSet/>
      <dgm:spPr/>
      <dgm:t>
        <a:bodyPr/>
        <a:lstStyle/>
        <a:p>
          <a:endParaRPr lang="zh-TW" altLang="en-US"/>
        </a:p>
      </dgm:t>
    </dgm:pt>
    <dgm:pt modelId="{39B9B4D3-4AF9-48D8-A8FF-87B4040B3459}">
      <dgm:prSet custT="1"/>
      <dgm:spPr/>
      <dgm:t>
        <a:bodyPr/>
        <a:lstStyle/>
        <a:p>
          <a:r>
            <a:rPr lang="zh-TW" altLang="en-US" sz="2400" b="1" i="0" dirty="0" smtClean="0">
              <a:latin typeface="+mn-lt"/>
              <a:ea typeface="標楷體" pitchFamily="65" charset="-120"/>
            </a:rPr>
            <a:t>研訂原住民</a:t>
          </a:r>
          <a:r>
            <a:rPr lang="en-US" altLang="en-US" sz="2400" b="1" i="0" dirty="0" smtClean="0">
              <a:latin typeface="+mn-lt"/>
              <a:ea typeface="標楷體" pitchFamily="65" charset="-120"/>
            </a:rPr>
            <a:t>『</a:t>
          </a:r>
          <a:r>
            <a:rPr lang="zh-TW" altLang="en-US" sz="2400" b="1" i="0" dirty="0" smtClean="0">
              <a:solidFill>
                <a:srgbClr val="FFFF00"/>
              </a:solidFill>
              <a:latin typeface="+mn-lt"/>
              <a:ea typeface="標楷體" pitchFamily="65" charset="-120"/>
            </a:rPr>
            <a:t>採取</a:t>
          </a:r>
          <a:r>
            <a:rPr lang="en-US" altLang="en-US" sz="2400" b="1" i="0" dirty="0" smtClean="0">
              <a:latin typeface="+mn-lt"/>
              <a:ea typeface="標楷體" pitchFamily="65" charset="-120"/>
            </a:rPr>
            <a:t>』</a:t>
          </a:r>
        </a:p>
        <a:p>
          <a:r>
            <a:rPr lang="zh-TW" altLang="en-US" sz="2400" b="1" i="0" dirty="0" smtClean="0">
              <a:latin typeface="+mn-lt"/>
              <a:ea typeface="標楷體" pitchFamily="65" charset="-120"/>
            </a:rPr>
            <a:t>或</a:t>
          </a:r>
          <a:r>
            <a:rPr lang="en-US" altLang="zh-TW" sz="2400" b="1" i="0" dirty="0" smtClean="0">
              <a:latin typeface="+mn-lt"/>
              <a:ea typeface="標楷體" pitchFamily="65" charset="-120"/>
            </a:rPr>
            <a:t>『</a:t>
          </a:r>
          <a:r>
            <a:rPr lang="zh-TW" altLang="en-US" sz="2400" b="1" i="0" dirty="0" smtClean="0">
              <a:solidFill>
                <a:srgbClr val="FFFF00"/>
              </a:solidFill>
              <a:latin typeface="+mn-lt"/>
              <a:ea typeface="標楷體" pitchFamily="65" charset="-120"/>
            </a:rPr>
            <a:t>利用</a:t>
          </a:r>
          <a:r>
            <a:rPr lang="en-US" altLang="en-US" sz="2400" b="1" i="0" dirty="0" smtClean="0">
              <a:latin typeface="+mn-lt"/>
              <a:ea typeface="標楷體" pitchFamily="65" charset="-120"/>
            </a:rPr>
            <a:t>』</a:t>
          </a:r>
          <a:r>
            <a:rPr lang="zh-TW" altLang="en-US" sz="2400" b="1" i="0" dirty="0" smtClean="0">
              <a:latin typeface="+mn-lt"/>
              <a:ea typeface="標楷體" pitchFamily="65" charset="-120"/>
            </a:rPr>
            <a:t>林產物法規</a:t>
          </a:r>
          <a:endParaRPr lang="zh-TW" altLang="en-US" sz="2400" b="1" i="0" dirty="0">
            <a:latin typeface="+mn-lt"/>
            <a:ea typeface="標楷體" pitchFamily="65" charset="-120"/>
          </a:endParaRPr>
        </a:p>
      </dgm:t>
    </dgm:pt>
    <dgm:pt modelId="{748DCFA4-2816-4377-B5FC-D175E96398A7}" type="parTrans" cxnId="{55A0DCDE-89D7-4F22-83B3-4A3290880671}">
      <dgm:prSet/>
      <dgm:spPr/>
      <dgm:t>
        <a:bodyPr/>
        <a:lstStyle/>
        <a:p>
          <a:endParaRPr lang="zh-TW" altLang="en-US"/>
        </a:p>
      </dgm:t>
    </dgm:pt>
    <dgm:pt modelId="{B5D30508-1D3B-4ED3-96A7-6E7CDC9CC3B8}" type="sibTrans" cxnId="{55A0DCDE-89D7-4F22-83B3-4A3290880671}">
      <dgm:prSet/>
      <dgm:spPr/>
      <dgm:t>
        <a:bodyPr/>
        <a:lstStyle/>
        <a:p>
          <a:endParaRPr lang="zh-TW" altLang="en-US"/>
        </a:p>
      </dgm:t>
    </dgm:pt>
    <dgm:pt modelId="{2C3FDB2D-0AB8-4E56-87F5-0C70136841C8}">
      <dgm:prSet phldrT="[文字]" custT="1"/>
      <dgm:spPr/>
      <dgm:t>
        <a:bodyPr/>
        <a:lstStyle/>
        <a:p>
          <a:r>
            <a:rPr lang="en-US" altLang="zh-TW" sz="2400" b="1" dirty="0" smtClean="0">
              <a:latin typeface="標楷體" pitchFamily="65" charset="-120"/>
              <a:ea typeface="標楷體" pitchFamily="65" charset="-120"/>
            </a:rPr>
            <a:t>『</a:t>
          </a:r>
          <a:r>
            <a:rPr lang="zh-TW" sz="2400" b="1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rPr>
            <a:t>原住民族地區</a:t>
          </a:r>
          <a:r>
            <a:rPr lang="en-US" altLang="zh-TW" sz="2400" b="1" dirty="0" smtClean="0">
              <a:latin typeface="標楷體" pitchFamily="65" charset="-120"/>
              <a:ea typeface="標楷體" pitchFamily="65" charset="-120"/>
            </a:rPr>
            <a:t>』</a:t>
          </a:r>
          <a:r>
            <a:rPr lang="zh-TW" altLang="en-US" sz="2400" b="1" dirty="0" smtClean="0">
              <a:latin typeface="標楷體" pitchFamily="65" charset="-120"/>
              <a:ea typeface="標楷體" pitchFamily="65" charset="-120"/>
            </a:rPr>
            <a:t>範圍內</a:t>
          </a:r>
          <a:endParaRPr lang="en-US" altLang="zh-TW" sz="2400" b="1" dirty="0" smtClean="0">
            <a:latin typeface="標楷體" pitchFamily="65" charset="-120"/>
            <a:ea typeface="標楷體" pitchFamily="65" charset="-120"/>
          </a:endParaRPr>
        </a:p>
        <a:p>
          <a:r>
            <a:rPr lang="zh-TW" altLang="en-US" sz="2400" b="1" dirty="0" smtClean="0">
              <a:latin typeface="標楷體" pitchFamily="65" charset="-120"/>
              <a:ea typeface="標楷體" pitchFamily="65" charset="-120"/>
            </a:rPr>
            <a:t>可</a:t>
          </a:r>
          <a:r>
            <a:rPr lang="zh-TW" sz="2400" b="1" dirty="0" smtClean="0">
              <a:latin typeface="標楷體" pitchFamily="65" charset="-120"/>
              <a:ea typeface="標楷體" pitchFamily="65" charset="-120"/>
            </a:rPr>
            <a:t>採集野生植物及菌類</a:t>
          </a:r>
          <a:endParaRPr lang="en-US" altLang="zh-TW" sz="2400" b="1" dirty="0" smtClean="0">
            <a:latin typeface="標楷體" pitchFamily="65" charset="-120"/>
            <a:ea typeface="標楷體" pitchFamily="65" charset="-120"/>
          </a:endParaRPr>
        </a:p>
      </dgm:t>
    </dgm:pt>
    <dgm:pt modelId="{BA97F4FF-E8EF-47FC-9C25-662A484AB9C7}" type="parTrans" cxnId="{8DFDE685-9D34-4C23-AA58-8553CDB49BD2}">
      <dgm:prSet/>
      <dgm:spPr/>
      <dgm:t>
        <a:bodyPr/>
        <a:lstStyle/>
        <a:p>
          <a:endParaRPr lang="zh-TW" altLang="en-US"/>
        </a:p>
      </dgm:t>
    </dgm:pt>
    <dgm:pt modelId="{63686055-2610-4298-87A3-FF226FB32215}" type="sibTrans" cxnId="{8DFDE685-9D34-4C23-AA58-8553CDB49BD2}">
      <dgm:prSet/>
      <dgm:spPr/>
      <dgm:t>
        <a:bodyPr/>
        <a:lstStyle/>
        <a:p>
          <a:endParaRPr lang="zh-TW" altLang="en-US"/>
        </a:p>
      </dgm:t>
    </dgm:pt>
    <dgm:pt modelId="{7F643B96-F4DA-4FB5-94D9-1E069264A49F}">
      <dgm:prSet phldrT="[文字]" custT="1"/>
      <dgm:spPr/>
      <dgm:t>
        <a:bodyPr/>
        <a:lstStyle/>
        <a:p>
          <a:pPr algn="ctr"/>
          <a:r>
            <a:rPr lang="en-US" altLang="en-US" sz="2200" b="1" dirty="0" smtClean="0">
              <a:solidFill>
                <a:schemeClr val="bg1"/>
              </a:solidFill>
              <a:latin typeface="+mn-lt"/>
              <a:ea typeface="標楷體" pitchFamily="65" charset="-120"/>
            </a:rPr>
            <a:t>『</a:t>
          </a:r>
          <a:r>
            <a:rPr lang="zh-TW" altLang="en-US" sz="2200" b="1" dirty="0" smtClean="0">
              <a:solidFill>
                <a:srgbClr val="FFFF00"/>
              </a:solidFill>
              <a:latin typeface="+mn-lt"/>
              <a:ea typeface="標楷體" pitchFamily="65" charset="-120"/>
            </a:rPr>
            <a:t>微量</a:t>
          </a:r>
          <a:r>
            <a:rPr lang="en-US" altLang="en-US" sz="2200" b="1" dirty="0" smtClean="0">
              <a:solidFill>
                <a:schemeClr val="bg1"/>
              </a:solidFill>
              <a:latin typeface="+mn-lt"/>
              <a:ea typeface="標楷體" pitchFamily="65" charset="-120"/>
            </a:rPr>
            <a:t>』</a:t>
          </a:r>
          <a:r>
            <a:rPr lang="zh-TW" altLang="en-US" sz="2200" b="1" dirty="0" smtClean="0">
              <a:solidFill>
                <a:schemeClr val="bg1"/>
              </a:solidFill>
              <a:latin typeface="+mn-lt"/>
              <a:ea typeface="標楷體" pitchFamily="65" charset="-120"/>
            </a:rPr>
            <a:t>採取、事後</a:t>
          </a:r>
          <a:r>
            <a:rPr lang="en-US" altLang="en-US" sz="2200" b="1" dirty="0" smtClean="0">
              <a:solidFill>
                <a:schemeClr val="bg1"/>
              </a:solidFill>
              <a:latin typeface="+mn-lt"/>
              <a:ea typeface="標楷體" pitchFamily="65" charset="-120"/>
            </a:rPr>
            <a:t>『</a:t>
          </a:r>
          <a:r>
            <a:rPr lang="zh-TW" altLang="en-US" sz="2200" b="1" dirty="0" smtClean="0">
              <a:solidFill>
                <a:srgbClr val="FFFF00"/>
              </a:solidFill>
              <a:latin typeface="+mn-lt"/>
              <a:ea typeface="標楷體" pitchFamily="65" charset="-120"/>
            </a:rPr>
            <a:t>備查</a:t>
          </a:r>
          <a:r>
            <a:rPr lang="en-US" altLang="en-US" sz="2200" b="1" dirty="0" smtClean="0">
              <a:solidFill>
                <a:schemeClr val="bg1"/>
              </a:solidFill>
              <a:latin typeface="+mn-lt"/>
              <a:ea typeface="標楷體" pitchFamily="65" charset="-120"/>
            </a:rPr>
            <a:t>』</a:t>
          </a:r>
          <a:endParaRPr lang="en-US" altLang="zh-TW" sz="2200" b="1" dirty="0" smtClean="0">
            <a:solidFill>
              <a:schemeClr val="bg1"/>
            </a:solidFill>
            <a:latin typeface="+mn-lt"/>
            <a:ea typeface="標楷體" pitchFamily="65" charset="-120"/>
          </a:endParaRPr>
        </a:p>
        <a:p>
          <a:pPr algn="ctr"/>
          <a:r>
            <a:rPr lang="en-US" altLang="zh-TW" sz="2200" b="1" dirty="0" smtClean="0">
              <a:solidFill>
                <a:schemeClr val="bg1"/>
              </a:solidFill>
              <a:latin typeface="+mn-lt"/>
              <a:ea typeface="標楷體" pitchFamily="65" charset="-120"/>
            </a:rPr>
            <a:t>『</a:t>
          </a:r>
          <a:r>
            <a:rPr lang="zh-TW" altLang="en-US" sz="2200" b="1" dirty="0" smtClean="0">
              <a:solidFill>
                <a:srgbClr val="FFFF00"/>
              </a:solidFill>
              <a:latin typeface="+mn-lt"/>
              <a:ea typeface="標楷體" pitchFamily="65" charset="-120"/>
            </a:rPr>
            <a:t>自主</a:t>
          </a:r>
          <a:r>
            <a:rPr lang="en-US" altLang="en-US" sz="2200" b="1" dirty="0" smtClean="0">
              <a:solidFill>
                <a:schemeClr val="bg1"/>
              </a:solidFill>
              <a:latin typeface="+mn-lt"/>
              <a:ea typeface="標楷體" pitchFamily="65" charset="-120"/>
            </a:rPr>
            <a:t>』</a:t>
          </a:r>
          <a:r>
            <a:rPr lang="zh-TW" altLang="en-US" sz="2200" b="1" dirty="0" smtClean="0">
              <a:solidFill>
                <a:schemeClr val="bg1"/>
              </a:solidFill>
              <a:latin typeface="+mn-lt"/>
              <a:ea typeface="標楷體" pitchFamily="65" charset="-120"/>
            </a:rPr>
            <a:t>管理、守護</a:t>
          </a:r>
          <a:r>
            <a:rPr lang="en-US" altLang="en-US" sz="2200" b="1" dirty="0" smtClean="0">
              <a:solidFill>
                <a:schemeClr val="bg1"/>
              </a:solidFill>
              <a:latin typeface="+mn-lt"/>
              <a:ea typeface="標楷體" pitchFamily="65" charset="-120"/>
            </a:rPr>
            <a:t>『</a:t>
          </a:r>
          <a:r>
            <a:rPr lang="zh-TW" altLang="en-US" sz="2200" b="1" dirty="0" smtClean="0">
              <a:solidFill>
                <a:srgbClr val="FFFF00"/>
              </a:solidFill>
              <a:latin typeface="+mn-lt"/>
              <a:ea typeface="標楷體" pitchFamily="65" charset="-120"/>
            </a:rPr>
            <a:t>森林</a:t>
          </a:r>
          <a:r>
            <a:rPr lang="en-US" altLang="en-US" sz="2200" b="1" dirty="0" smtClean="0">
              <a:solidFill>
                <a:schemeClr val="bg1"/>
              </a:solidFill>
              <a:latin typeface="+mn-lt"/>
              <a:ea typeface="標楷體" pitchFamily="65" charset="-120"/>
            </a:rPr>
            <a:t>』</a:t>
          </a:r>
          <a:endParaRPr lang="zh-TW" altLang="en-US" sz="2200" b="1" i="0" dirty="0" smtClean="0">
            <a:solidFill>
              <a:schemeClr val="bg1"/>
            </a:solidFill>
            <a:latin typeface="+mn-lt"/>
            <a:ea typeface="標楷體" pitchFamily="65" charset="-120"/>
          </a:endParaRPr>
        </a:p>
      </dgm:t>
    </dgm:pt>
    <dgm:pt modelId="{D165D5B2-057A-498F-843C-DA57C85305C8}" type="parTrans" cxnId="{BB355469-B4F8-413E-A7AB-04C0D2143DA1}">
      <dgm:prSet/>
      <dgm:spPr/>
      <dgm:t>
        <a:bodyPr/>
        <a:lstStyle/>
        <a:p>
          <a:endParaRPr lang="zh-TW" altLang="en-US"/>
        </a:p>
      </dgm:t>
    </dgm:pt>
    <dgm:pt modelId="{FDA6107C-221E-493F-AB0F-6AE4FA5CFFF7}" type="sibTrans" cxnId="{BB355469-B4F8-413E-A7AB-04C0D2143DA1}">
      <dgm:prSet/>
      <dgm:spPr/>
      <dgm:t>
        <a:bodyPr/>
        <a:lstStyle/>
        <a:p>
          <a:endParaRPr lang="zh-TW" altLang="en-US"/>
        </a:p>
      </dgm:t>
    </dgm:pt>
    <dgm:pt modelId="{5AAFA68C-27DB-48D5-AA2D-403A89B6FD6D}" type="pres">
      <dgm:prSet presAssocID="{C2E73A7F-47E4-44BC-9669-FEC9CB80798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907DC82-F23B-40FF-9C2B-914396C7C1D7}" type="pres">
      <dgm:prSet presAssocID="{C2E73A7F-47E4-44BC-9669-FEC9CB80798E}" presName="matrix" presStyleCnt="0"/>
      <dgm:spPr/>
    </dgm:pt>
    <dgm:pt modelId="{13914173-2119-46C1-98B7-911BED91D54D}" type="pres">
      <dgm:prSet presAssocID="{C2E73A7F-47E4-44BC-9669-FEC9CB80798E}" presName="tile1" presStyleLbl="node1" presStyleIdx="0" presStyleCnt="4"/>
      <dgm:spPr/>
      <dgm:t>
        <a:bodyPr/>
        <a:lstStyle/>
        <a:p>
          <a:endParaRPr lang="zh-TW" altLang="en-US"/>
        </a:p>
      </dgm:t>
    </dgm:pt>
    <dgm:pt modelId="{110F3D3C-A05F-4AE1-8ECF-10B125A28B7D}" type="pres">
      <dgm:prSet presAssocID="{C2E73A7F-47E4-44BC-9669-FEC9CB80798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D600AA9-91D1-44CC-9D2F-01169744E962}" type="pres">
      <dgm:prSet presAssocID="{C2E73A7F-47E4-44BC-9669-FEC9CB80798E}" presName="tile2" presStyleLbl="node1" presStyleIdx="1" presStyleCnt="4"/>
      <dgm:spPr/>
      <dgm:t>
        <a:bodyPr/>
        <a:lstStyle/>
        <a:p>
          <a:endParaRPr lang="zh-TW" altLang="en-US"/>
        </a:p>
      </dgm:t>
    </dgm:pt>
    <dgm:pt modelId="{ACEB8F6C-117D-449D-A101-C79484AE057E}" type="pres">
      <dgm:prSet presAssocID="{C2E73A7F-47E4-44BC-9669-FEC9CB80798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0D126D-E603-4AB1-8532-7BE732999D92}" type="pres">
      <dgm:prSet presAssocID="{C2E73A7F-47E4-44BC-9669-FEC9CB80798E}" presName="tile3" presStyleLbl="node1" presStyleIdx="2" presStyleCnt="4"/>
      <dgm:spPr/>
      <dgm:t>
        <a:bodyPr/>
        <a:lstStyle/>
        <a:p>
          <a:endParaRPr lang="zh-TW" altLang="en-US"/>
        </a:p>
      </dgm:t>
    </dgm:pt>
    <dgm:pt modelId="{D40E3EFE-4EC2-4D14-B97F-E0A625214026}" type="pres">
      <dgm:prSet presAssocID="{C2E73A7F-47E4-44BC-9669-FEC9CB80798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B6E8A16-999F-4771-A66F-3E584F12A189}" type="pres">
      <dgm:prSet presAssocID="{C2E73A7F-47E4-44BC-9669-FEC9CB80798E}" presName="tile4" presStyleLbl="node1" presStyleIdx="3" presStyleCnt="4"/>
      <dgm:spPr/>
      <dgm:t>
        <a:bodyPr/>
        <a:lstStyle/>
        <a:p>
          <a:endParaRPr lang="zh-TW" altLang="en-US"/>
        </a:p>
      </dgm:t>
    </dgm:pt>
    <dgm:pt modelId="{12096F7F-2FE9-4D4B-8EC1-0AA003229277}" type="pres">
      <dgm:prSet presAssocID="{C2E73A7F-47E4-44BC-9669-FEC9CB80798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6D45E369-D517-494C-B9CA-B733086F3FD0}" type="pres">
      <dgm:prSet presAssocID="{C2E73A7F-47E4-44BC-9669-FEC9CB80798E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1C2B1793-2CF0-424C-A788-4EEF9445946E}" type="presOf" srcId="{7F643B96-F4DA-4FB5-94D9-1E069264A49F}" destId="{D40E3EFE-4EC2-4D14-B97F-E0A625214026}" srcOrd="1" destOrd="0" presId="urn:microsoft.com/office/officeart/2005/8/layout/matrix1"/>
    <dgm:cxn modelId="{407F1DD6-5A9F-4563-B99F-25B9D32DA411}" type="presOf" srcId="{ED6A4FC0-DFFF-4245-8615-99BC94BCA83E}" destId="{13914173-2119-46C1-98B7-911BED91D54D}" srcOrd="0" destOrd="0" presId="urn:microsoft.com/office/officeart/2005/8/layout/matrix1"/>
    <dgm:cxn modelId="{2BDD3BA4-4A05-4C2C-A317-8EF45E66570A}" type="presOf" srcId="{ED6A4FC0-DFFF-4245-8615-99BC94BCA83E}" destId="{110F3D3C-A05F-4AE1-8ECF-10B125A28B7D}" srcOrd="1" destOrd="0" presId="urn:microsoft.com/office/officeart/2005/8/layout/matrix1"/>
    <dgm:cxn modelId="{BB355469-B4F8-413E-A7AB-04C0D2143DA1}" srcId="{5E91E75B-A1C3-46B2-A8DD-DD43FDE87AE6}" destId="{7F643B96-F4DA-4FB5-94D9-1E069264A49F}" srcOrd="2" destOrd="0" parTransId="{D165D5B2-057A-498F-843C-DA57C85305C8}" sibTransId="{FDA6107C-221E-493F-AB0F-6AE4FA5CFFF7}"/>
    <dgm:cxn modelId="{58F1565A-CEAE-4571-A731-8784FFBACD60}" srcId="{5E91E75B-A1C3-46B2-A8DD-DD43FDE87AE6}" destId="{ED6A4FC0-DFFF-4245-8615-99BC94BCA83E}" srcOrd="0" destOrd="0" parTransId="{CED9ACA7-F78A-49B4-A6ED-43E4DBC15052}" sibTransId="{CC76093B-BA47-452B-9D55-689A884561BB}"/>
    <dgm:cxn modelId="{8DFDE685-9D34-4C23-AA58-8553CDB49BD2}" srcId="{5E91E75B-A1C3-46B2-A8DD-DD43FDE87AE6}" destId="{2C3FDB2D-0AB8-4E56-87F5-0C70136841C8}" srcOrd="1" destOrd="0" parTransId="{BA97F4FF-E8EF-47FC-9C25-662A484AB9C7}" sibTransId="{63686055-2610-4298-87A3-FF226FB32215}"/>
    <dgm:cxn modelId="{ACBB2932-5193-48AD-BBDD-6FABEC919919}" type="presOf" srcId="{5E91E75B-A1C3-46B2-A8DD-DD43FDE87AE6}" destId="{6D45E369-D517-494C-B9CA-B733086F3FD0}" srcOrd="0" destOrd="0" presId="urn:microsoft.com/office/officeart/2005/8/layout/matrix1"/>
    <dgm:cxn modelId="{55A0DCDE-89D7-4F22-83B3-4A3290880671}" srcId="{5E91E75B-A1C3-46B2-A8DD-DD43FDE87AE6}" destId="{39B9B4D3-4AF9-48D8-A8FF-87B4040B3459}" srcOrd="3" destOrd="0" parTransId="{748DCFA4-2816-4377-B5FC-D175E96398A7}" sibTransId="{B5D30508-1D3B-4ED3-96A7-6E7CDC9CC3B8}"/>
    <dgm:cxn modelId="{FF1F6EE6-254E-48DD-9F43-3AD229B20614}" type="presOf" srcId="{39B9B4D3-4AF9-48D8-A8FF-87B4040B3459}" destId="{12096F7F-2FE9-4D4B-8EC1-0AA003229277}" srcOrd="1" destOrd="0" presId="urn:microsoft.com/office/officeart/2005/8/layout/matrix1"/>
    <dgm:cxn modelId="{219E3095-D3D0-4CED-97F8-B70BCE1FF8FA}" type="presOf" srcId="{C2E73A7F-47E4-44BC-9669-FEC9CB80798E}" destId="{5AAFA68C-27DB-48D5-AA2D-403A89B6FD6D}" srcOrd="0" destOrd="0" presId="urn:microsoft.com/office/officeart/2005/8/layout/matrix1"/>
    <dgm:cxn modelId="{02CA2C3A-5D8E-4203-9E48-A4C189436657}" type="presOf" srcId="{7F643B96-F4DA-4FB5-94D9-1E069264A49F}" destId="{420D126D-E603-4AB1-8532-7BE732999D92}" srcOrd="0" destOrd="0" presId="urn:microsoft.com/office/officeart/2005/8/layout/matrix1"/>
    <dgm:cxn modelId="{2C14EB38-8BC2-4844-A610-6EE6EC765727}" type="presOf" srcId="{2C3FDB2D-0AB8-4E56-87F5-0C70136841C8}" destId="{ACEB8F6C-117D-449D-A101-C79484AE057E}" srcOrd="1" destOrd="0" presId="urn:microsoft.com/office/officeart/2005/8/layout/matrix1"/>
    <dgm:cxn modelId="{63D86FD8-FF79-4289-BBB3-B7E8FD606B77}" srcId="{C2E73A7F-47E4-44BC-9669-FEC9CB80798E}" destId="{5E91E75B-A1C3-46B2-A8DD-DD43FDE87AE6}" srcOrd="0" destOrd="0" parTransId="{B3FD119D-5240-4B2D-9334-72C6A7FF3DC6}" sibTransId="{D1D29096-EC98-4C26-A6F5-2B1B70618B4E}"/>
    <dgm:cxn modelId="{FDD360FB-0E30-43FC-817B-D68EDB7E135F}" type="presOf" srcId="{39B9B4D3-4AF9-48D8-A8FF-87B4040B3459}" destId="{FB6E8A16-999F-4771-A66F-3E584F12A189}" srcOrd="0" destOrd="0" presId="urn:microsoft.com/office/officeart/2005/8/layout/matrix1"/>
    <dgm:cxn modelId="{340DFB6E-6354-4910-9001-ED9F622294D0}" type="presOf" srcId="{2C3FDB2D-0AB8-4E56-87F5-0C70136841C8}" destId="{5D600AA9-91D1-44CC-9D2F-01169744E962}" srcOrd="0" destOrd="0" presId="urn:microsoft.com/office/officeart/2005/8/layout/matrix1"/>
    <dgm:cxn modelId="{9E136F9A-7BD5-4AD6-9C48-C69FCD35C54A}" type="presParOf" srcId="{5AAFA68C-27DB-48D5-AA2D-403A89B6FD6D}" destId="{5907DC82-F23B-40FF-9C2B-914396C7C1D7}" srcOrd="0" destOrd="0" presId="urn:microsoft.com/office/officeart/2005/8/layout/matrix1"/>
    <dgm:cxn modelId="{A5E616F9-CAD5-43C0-B2FA-778DA1C94459}" type="presParOf" srcId="{5907DC82-F23B-40FF-9C2B-914396C7C1D7}" destId="{13914173-2119-46C1-98B7-911BED91D54D}" srcOrd="0" destOrd="0" presId="urn:microsoft.com/office/officeart/2005/8/layout/matrix1"/>
    <dgm:cxn modelId="{C0AB3CB3-6D8E-4EF9-B59E-7849B3E28094}" type="presParOf" srcId="{5907DC82-F23B-40FF-9C2B-914396C7C1D7}" destId="{110F3D3C-A05F-4AE1-8ECF-10B125A28B7D}" srcOrd="1" destOrd="0" presId="urn:microsoft.com/office/officeart/2005/8/layout/matrix1"/>
    <dgm:cxn modelId="{9F9E4E4A-6C6E-4DD0-BD43-0B46ED69264A}" type="presParOf" srcId="{5907DC82-F23B-40FF-9C2B-914396C7C1D7}" destId="{5D600AA9-91D1-44CC-9D2F-01169744E962}" srcOrd="2" destOrd="0" presId="urn:microsoft.com/office/officeart/2005/8/layout/matrix1"/>
    <dgm:cxn modelId="{F73F82D0-3061-4DD0-B9DD-767D1ECB930F}" type="presParOf" srcId="{5907DC82-F23B-40FF-9C2B-914396C7C1D7}" destId="{ACEB8F6C-117D-449D-A101-C79484AE057E}" srcOrd="3" destOrd="0" presId="urn:microsoft.com/office/officeart/2005/8/layout/matrix1"/>
    <dgm:cxn modelId="{9A4E07EE-6D96-4AA3-B3C5-D73CC07D18FD}" type="presParOf" srcId="{5907DC82-F23B-40FF-9C2B-914396C7C1D7}" destId="{420D126D-E603-4AB1-8532-7BE732999D92}" srcOrd="4" destOrd="0" presId="urn:microsoft.com/office/officeart/2005/8/layout/matrix1"/>
    <dgm:cxn modelId="{3CB407CE-89D0-45F8-B55A-54D1E03D5B7B}" type="presParOf" srcId="{5907DC82-F23B-40FF-9C2B-914396C7C1D7}" destId="{D40E3EFE-4EC2-4D14-B97F-E0A625214026}" srcOrd="5" destOrd="0" presId="urn:microsoft.com/office/officeart/2005/8/layout/matrix1"/>
    <dgm:cxn modelId="{AA4E799B-F4A8-4AA0-A396-C2B1B929A9CE}" type="presParOf" srcId="{5907DC82-F23B-40FF-9C2B-914396C7C1D7}" destId="{FB6E8A16-999F-4771-A66F-3E584F12A189}" srcOrd="6" destOrd="0" presId="urn:microsoft.com/office/officeart/2005/8/layout/matrix1"/>
    <dgm:cxn modelId="{28F07F39-DEB4-4862-8088-2C225D68A878}" type="presParOf" srcId="{5907DC82-F23B-40FF-9C2B-914396C7C1D7}" destId="{12096F7F-2FE9-4D4B-8EC1-0AA003229277}" srcOrd="7" destOrd="0" presId="urn:microsoft.com/office/officeart/2005/8/layout/matrix1"/>
    <dgm:cxn modelId="{45E05928-78BB-4978-B6E3-EEDC3F8ED46C}" type="presParOf" srcId="{5AAFA68C-27DB-48D5-AA2D-403A89B6FD6D}" destId="{6D45E369-D517-494C-B9CA-B733086F3FD0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28F0655-87C8-4DC3-9493-2BD1EC0116F6}" type="doc">
      <dgm:prSet loTypeId="urn:microsoft.com/office/officeart/2005/8/layout/hProcess9" loCatId="process" qsTypeId="urn:microsoft.com/office/officeart/2005/8/quickstyle/simple1" qsCatId="simple" csTypeId="urn:microsoft.com/office/officeart/2005/8/colors/colorful1#8" csCatId="colorful" phldr="1"/>
      <dgm:spPr/>
    </dgm:pt>
    <dgm:pt modelId="{70574667-51EB-4363-B701-A3C48608D087}">
      <dgm:prSet phldrT="[文字]" custT="1"/>
      <dgm:spPr/>
      <dgm:t>
        <a:bodyPr/>
        <a:lstStyle/>
        <a:p>
          <a:r>
            <a:rPr lang="en-US" altLang="zh-TW" sz="1800" b="1" dirty="0" smtClean="0">
              <a:latin typeface="+mn-lt"/>
              <a:ea typeface="標楷體" pitchFamily="65" charset="-120"/>
            </a:rPr>
            <a:t>105</a:t>
          </a:r>
          <a:r>
            <a:rPr lang="zh-TW" altLang="en-US" sz="1800" b="1" dirty="0" smtClean="0">
              <a:latin typeface="+mn-lt"/>
              <a:ea typeface="標楷體" pitchFamily="65" charset="-120"/>
            </a:rPr>
            <a:t>年</a:t>
          </a:r>
          <a:r>
            <a:rPr lang="en-US" altLang="zh-TW" sz="1800" b="1" dirty="0" smtClean="0">
              <a:latin typeface="+mn-lt"/>
              <a:ea typeface="標楷體" pitchFamily="65" charset="-120"/>
            </a:rPr>
            <a:t>7</a:t>
          </a:r>
          <a:r>
            <a:rPr lang="zh-TW" altLang="en-US" sz="1800" b="1" dirty="0" smtClean="0">
              <a:latin typeface="+mn-lt"/>
              <a:ea typeface="標楷體" pitchFamily="65" charset="-120"/>
            </a:rPr>
            <a:t>月</a:t>
          </a:r>
          <a:r>
            <a:rPr lang="en-US" altLang="zh-TW" sz="1800" b="1" dirty="0" smtClean="0">
              <a:latin typeface="+mn-lt"/>
              <a:ea typeface="標楷體" pitchFamily="65" charset="-120"/>
            </a:rPr>
            <a:t>1</a:t>
          </a:r>
          <a:r>
            <a:rPr lang="zh-TW" altLang="en-US" sz="1800" b="1" dirty="0" smtClean="0">
              <a:latin typeface="+mn-lt"/>
              <a:ea typeface="標楷體" pitchFamily="65" charset="-120"/>
            </a:rPr>
            <a:t>日上路</a:t>
          </a:r>
          <a:endParaRPr lang="zh-TW" altLang="en-US" sz="1800" b="1" dirty="0">
            <a:latin typeface="+mn-lt"/>
            <a:ea typeface="標楷體" pitchFamily="65" charset="-120"/>
          </a:endParaRPr>
        </a:p>
      </dgm:t>
    </dgm:pt>
    <dgm:pt modelId="{76EABFB3-FA2A-49EE-A748-7204CE6CAAC0}" type="parTrans" cxnId="{48E5921A-61D0-4FDF-B0C9-DFCBB0E59269}">
      <dgm:prSet/>
      <dgm:spPr/>
      <dgm:t>
        <a:bodyPr/>
        <a:lstStyle/>
        <a:p>
          <a:endParaRPr lang="zh-TW" altLang="en-US"/>
        </a:p>
      </dgm:t>
    </dgm:pt>
    <dgm:pt modelId="{342725BD-16F7-4D7E-A1AD-7B3E0E47AD4A}" type="sibTrans" cxnId="{48E5921A-61D0-4FDF-B0C9-DFCBB0E59269}">
      <dgm:prSet/>
      <dgm:spPr/>
      <dgm:t>
        <a:bodyPr/>
        <a:lstStyle/>
        <a:p>
          <a:endParaRPr lang="zh-TW" altLang="en-US"/>
        </a:p>
      </dgm:t>
    </dgm:pt>
    <dgm:pt modelId="{838EB9A3-CEB0-4FAA-8900-C6BED22DBD93}">
      <dgm:prSet phldrT="[文字]" custT="1"/>
      <dgm:spPr/>
      <dgm:t>
        <a:bodyPr/>
        <a:lstStyle/>
        <a:p>
          <a:r>
            <a:rPr lang="en-US" altLang="zh-TW" sz="1800" b="1" dirty="0" smtClean="0">
              <a:latin typeface="+mn-lt"/>
              <a:ea typeface="標楷體" pitchFamily="65" charset="-120"/>
            </a:rPr>
            <a:t>105</a:t>
          </a:r>
          <a:r>
            <a:rPr lang="zh-TW" altLang="en-US" sz="1800" b="1" dirty="0" smtClean="0">
              <a:latin typeface="+mn-lt"/>
              <a:ea typeface="標楷體" pitchFamily="65" charset="-120"/>
            </a:rPr>
            <a:t>合格面積：</a:t>
          </a:r>
          <a:r>
            <a:rPr lang="en-US" altLang="zh-TW" sz="1800" b="1" dirty="0" smtClean="0">
              <a:latin typeface="+mn-lt"/>
              <a:ea typeface="標楷體" pitchFamily="65" charset="-120"/>
            </a:rPr>
            <a:t>25,981</a:t>
          </a:r>
          <a:r>
            <a:rPr lang="zh-TW" altLang="en-US" sz="1800" b="1" dirty="0" smtClean="0">
              <a:latin typeface="+mn-lt"/>
              <a:ea typeface="標楷體" pitchFamily="65" charset="-120"/>
            </a:rPr>
            <a:t>公頃</a:t>
          </a:r>
          <a:endParaRPr lang="en-US" altLang="zh-TW" sz="1800" b="1" dirty="0" smtClean="0">
            <a:latin typeface="+mn-lt"/>
            <a:ea typeface="標楷體" pitchFamily="65" charset="-120"/>
          </a:endParaRPr>
        </a:p>
        <a:p>
          <a:r>
            <a:rPr lang="en-US" altLang="zh-TW" sz="1800" b="1" dirty="0" smtClean="0">
              <a:latin typeface="+mn-lt"/>
              <a:ea typeface="標楷體" pitchFamily="65" charset="-120"/>
            </a:rPr>
            <a:t>106</a:t>
          </a:r>
          <a:r>
            <a:rPr lang="zh-TW" altLang="en-US" sz="1800" b="1" dirty="0" smtClean="0">
              <a:latin typeface="+mn-lt"/>
              <a:ea typeface="標楷體" pitchFamily="65" charset="-120"/>
            </a:rPr>
            <a:t>申請面積：</a:t>
          </a:r>
          <a:r>
            <a:rPr lang="en-US" altLang="zh-TW" sz="1800" b="1" dirty="0" smtClean="0">
              <a:latin typeface="+mn-lt"/>
              <a:ea typeface="標楷體" pitchFamily="65" charset="-120"/>
            </a:rPr>
            <a:t>45,175</a:t>
          </a:r>
          <a:r>
            <a:rPr lang="zh-TW" altLang="en-US" sz="1800" b="1" dirty="0" smtClean="0">
              <a:latin typeface="+mn-lt"/>
              <a:ea typeface="標楷體" pitchFamily="65" charset="-120"/>
            </a:rPr>
            <a:t>公頃</a:t>
          </a:r>
          <a:endParaRPr lang="zh-TW" altLang="en-US" sz="1800" b="1" dirty="0">
            <a:latin typeface="+mn-lt"/>
            <a:ea typeface="標楷體" pitchFamily="65" charset="-120"/>
          </a:endParaRPr>
        </a:p>
      </dgm:t>
    </dgm:pt>
    <dgm:pt modelId="{2E6B9E47-E522-4521-A6EC-BD9D887B7134}" type="parTrans" cxnId="{4E4E69F6-FF9B-460C-B83F-132724D17C3E}">
      <dgm:prSet/>
      <dgm:spPr/>
      <dgm:t>
        <a:bodyPr/>
        <a:lstStyle/>
        <a:p>
          <a:endParaRPr lang="zh-TW" altLang="en-US"/>
        </a:p>
      </dgm:t>
    </dgm:pt>
    <dgm:pt modelId="{A3836E4B-8C03-4852-87BF-61BD508D48D0}" type="sibTrans" cxnId="{4E4E69F6-FF9B-460C-B83F-132724D17C3E}">
      <dgm:prSet/>
      <dgm:spPr/>
      <dgm:t>
        <a:bodyPr/>
        <a:lstStyle/>
        <a:p>
          <a:endParaRPr lang="zh-TW" altLang="en-US"/>
        </a:p>
      </dgm:t>
    </dgm:pt>
    <dgm:pt modelId="{0D6A3DCA-E547-4BBB-B984-9C68179C1F42}">
      <dgm:prSet custT="1"/>
      <dgm:spPr/>
      <dgm:t>
        <a:bodyPr/>
        <a:lstStyle/>
        <a:p>
          <a:pPr algn="l"/>
          <a:r>
            <a:rPr lang="en-US" altLang="zh-TW" sz="1800" b="1" dirty="0" smtClean="0">
              <a:latin typeface="+mn-lt"/>
              <a:ea typeface="標楷體" pitchFamily="65" charset="-120"/>
            </a:rPr>
            <a:t>105</a:t>
          </a:r>
          <a:r>
            <a:rPr lang="zh-TW" altLang="en-US" sz="1800" b="1" dirty="0" smtClean="0">
              <a:latin typeface="+mn-lt"/>
              <a:ea typeface="標楷體" pitchFamily="65" charset="-120"/>
            </a:rPr>
            <a:t>年核撥</a:t>
          </a:r>
          <a:r>
            <a:rPr lang="en-US" altLang="zh-TW" sz="1800" b="1" dirty="0" smtClean="0">
              <a:latin typeface="+mn-lt"/>
              <a:ea typeface="標楷體" pitchFamily="65" charset="-120"/>
            </a:rPr>
            <a:t>5</a:t>
          </a:r>
          <a:r>
            <a:rPr lang="zh-TW" altLang="en-US" sz="1800" b="1" dirty="0" smtClean="0">
              <a:latin typeface="+mn-lt"/>
              <a:ea typeface="標楷體" pitchFamily="65" charset="-120"/>
            </a:rPr>
            <a:t>億</a:t>
          </a:r>
          <a:r>
            <a:rPr lang="en-US" altLang="zh-TW" sz="1800" b="1" dirty="0" smtClean="0">
              <a:latin typeface="+mn-lt"/>
              <a:ea typeface="標楷體" pitchFamily="65" charset="-120"/>
            </a:rPr>
            <a:t>3,477</a:t>
          </a:r>
          <a:r>
            <a:rPr lang="zh-TW" altLang="en-US" sz="1800" b="1" dirty="0" smtClean="0">
              <a:latin typeface="+mn-lt"/>
              <a:ea typeface="標楷體" pitchFamily="65" charset="-120"/>
            </a:rPr>
            <a:t>萬元</a:t>
          </a:r>
          <a:endParaRPr lang="en-US" altLang="zh-TW" sz="1800" b="1" dirty="0" smtClean="0">
            <a:latin typeface="+mn-lt"/>
            <a:ea typeface="標楷體" pitchFamily="65" charset="-120"/>
          </a:endParaRPr>
        </a:p>
        <a:p>
          <a:pPr algn="l"/>
          <a:r>
            <a:rPr lang="en-US" altLang="zh-TW" sz="1800" b="1" dirty="0" smtClean="0">
              <a:latin typeface="+mn-lt"/>
              <a:ea typeface="標楷體" pitchFamily="65" charset="-120"/>
            </a:rPr>
            <a:t>106</a:t>
          </a:r>
          <a:r>
            <a:rPr lang="zh-TW" altLang="en-US" sz="1800" b="1" dirty="0" smtClean="0">
              <a:latin typeface="+mn-lt"/>
              <a:ea typeface="標楷體" pitchFamily="65" charset="-120"/>
            </a:rPr>
            <a:t>年預計</a:t>
          </a:r>
          <a:r>
            <a:rPr lang="en-US" altLang="zh-TW" sz="1800" b="1" dirty="0" smtClean="0">
              <a:latin typeface="+mn-lt"/>
              <a:ea typeface="標楷體" pitchFamily="65" charset="-120"/>
            </a:rPr>
            <a:t>14</a:t>
          </a:r>
          <a:r>
            <a:rPr lang="zh-TW" altLang="en-US" sz="1800" b="1" dirty="0" smtClean="0">
              <a:latin typeface="+mn-lt"/>
              <a:ea typeface="標楷體" pitchFamily="65" charset="-120"/>
            </a:rPr>
            <a:t>億</a:t>
          </a:r>
          <a:r>
            <a:rPr lang="en-US" altLang="zh-TW" sz="1800" b="1" dirty="0" smtClean="0">
              <a:latin typeface="+mn-lt"/>
              <a:ea typeface="標楷體" pitchFamily="65" charset="-120"/>
            </a:rPr>
            <a:t>1,889</a:t>
          </a:r>
          <a:r>
            <a:rPr lang="zh-TW" altLang="en-US" sz="1800" b="1" dirty="0" smtClean="0">
              <a:latin typeface="+mn-lt"/>
              <a:ea typeface="標楷體" pitchFamily="65" charset="-120"/>
            </a:rPr>
            <a:t>萬元</a:t>
          </a:r>
          <a:endParaRPr lang="zh-TW" altLang="en-US" sz="1800" b="1" dirty="0">
            <a:latin typeface="+mn-lt"/>
            <a:ea typeface="標楷體" pitchFamily="65" charset="-120"/>
          </a:endParaRPr>
        </a:p>
      </dgm:t>
    </dgm:pt>
    <dgm:pt modelId="{F1FD664B-B8EE-4FC5-B70F-8DCB8310E87E}" type="parTrans" cxnId="{B1B45D8D-3050-44A9-9DC2-30928632ADBE}">
      <dgm:prSet/>
      <dgm:spPr/>
      <dgm:t>
        <a:bodyPr/>
        <a:lstStyle/>
        <a:p>
          <a:endParaRPr lang="zh-TW" altLang="en-US"/>
        </a:p>
      </dgm:t>
    </dgm:pt>
    <dgm:pt modelId="{63AD964D-A255-483D-BB8B-CC9B1B850155}" type="sibTrans" cxnId="{B1B45D8D-3050-44A9-9DC2-30928632ADBE}">
      <dgm:prSet/>
      <dgm:spPr/>
      <dgm:t>
        <a:bodyPr/>
        <a:lstStyle/>
        <a:p>
          <a:endParaRPr lang="zh-TW" altLang="en-US"/>
        </a:p>
      </dgm:t>
    </dgm:pt>
    <dgm:pt modelId="{99DD0223-C515-448D-BA54-C5A64534A41F}" type="pres">
      <dgm:prSet presAssocID="{D28F0655-87C8-4DC3-9493-2BD1EC0116F6}" presName="CompostProcess" presStyleCnt="0">
        <dgm:presLayoutVars>
          <dgm:dir/>
          <dgm:resizeHandles val="exact"/>
        </dgm:presLayoutVars>
      </dgm:prSet>
      <dgm:spPr/>
    </dgm:pt>
    <dgm:pt modelId="{6CB71381-202C-4242-9F39-A4AD5082D302}" type="pres">
      <dgm:prSet presAssocID="{D28F0655-87C8-4DC3-9493-2BD1EC0116F6}" presName="arrow" presStyleLbl="bgShp" presStyleIdx="0" presStyleCnt="1" custLinFactNeighborY="-3870"/>
      <dgm:spPr/>
    </dgm:pt>
    <dgm:pt modelId="{74BC937A-D75E-430C-A349-8DF0856BC3CA}" type="pres">
      <dgm:prSet presAssocID="{D28F0655-87C8-4DC3-9493-2BD1EC0116F6}" presName="linearProcess" presStyleCnt="0"/>
      <dgm:spPr/>
    </dgm:pt>
    <dgm:pt modelId="{3408DD18-2698-410C-B276-860F87D64CBB}" type="pres">
      <dgm:prSet presAssocID="{70574667-51EB-4363-B701-A3C48608D087}" presName="textNode" presStyleLbl="node1" presStyleIdx="0" presStyleCnt="3" custScaleX="7631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4ED24D0-7174-4DB5-8AA8-C0432DB1460E}" type="pres">
      <dgm:prSet presAssocID="{342725BD-16F7-4D7E-A1AD-7B3E0E47AD4A}" presName="sibTrans" presStyleCnt="0"/>
      <dgm:spPr/>
    </dgm:pt>
    <dgm:pt modelId="{C80C8230-DB78-4BA2-8127-8F83372717F6}" type="pres">
      <dgm:prSet presAssocID="{838EB9A3-CEB0-4FAA-8900-C6BED22DBD93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5BC1E4F-9A4E-463A-A7E3-678E6CBADCEB}" type="pres">
      <dgm:prSet presAssocID="{A3836E4B-8C03-4852-87BF-61BD508D48D0}" presName="sibTrans" presStyleCnt="0"/>
      <dgm:spPr/>
    </dgm:pt>
    <dgm:pt modelId="{9FE9B0BA-5292-444D-A0B5-52AACBE8B4D8}" type="pres">
      <dgm:prSet presAssocID="{0D6A3DCA-E547-4BBB-B984-9C68179C1F42}" presName="textNode" presStyleLbl="node1" presStyleIdx="2" presStyleCnt="3" custScaleX="9818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405900A5-9AAF-47BF-939D-C7DABB07122C}" type="presOf" srcId="{70574667-51EB-4363-B701-A3C48608D087}" destId="{3408DD18-2698-410C-B276-860F87D64CBB}" srcOrd="0" destOrd="0" presId="urn:microsoft.com/office/officeart/2005/8/layout/hProcess9"/>
    <dgm:cxn modelId="{48E5921A-61D0-4FDF-B0C9-DFCBB0E59269}" srcId="{D28F0655-87C8-4DC3-9493-2BD1EC0116F6}" destId="{70574667-51EB-4363-B701-A3C48608D087}" srcOrd="0" destOrd="0" parTransId="{76EABFB3-FA2A-49EE-A748-7204CE6CAAC0}" sibTransId="{342725BD-16F7-4D7E-A1AD-7B3E0E47AD4A}"/>
    <dgm:cxn modelId="{19443CF5-DA24-49F6-BB46-D1E51D84DDE8}" type="presOf" srcId="{0D6A3DCA-E547-4BBB-B984-9C68179C1F42}" destId="{9FE9B0BA-5292-444D-A0B5-52AACBE8B4D8}" srcOrd="0" destOrd="0" presId="urn:microsoft.com/office/officeart/2005/8/layout/hProcess9"/>
    <dgm:cxn modelId="{B1B45D8D-3050-44A9-9DC2-30928632ADBE}" srcId="{D28F0655-87C8-4DC3-9493-2BD1EC0116F6}" destId="{0D6A3DCA-E547-4BBB-B984-9C68179C1F42}" srcOrd="2" destOrd="0" parTransId="{F1FD664B-B8EE-4FC5-B70F-8DCB8310E87E}" sibTransId="{63AD964D-A255-483D-BB8B-CC9B1B850155}"/>
    <dgm:cxn modelId="{4E4E69F6-FF9B-460C-B83F-132724D17C3E}" srcId="{D28F0655-87C8-4DC3-9493-2BD1EC0116F6}" destId="{838EB9A3-CEB0-4FAA-8900-C6BED22DBD93}" srcOrd="1" destOrd="0" parTransId="{2E6B9E47-E522-4521-A6EC-BD9D887B7134}" sibTransId="{A3836E4B-8C03-4852-87BF-61BD508D48D0}"/>
    <dgm:cxn modelId="{96D3CFD0-2C3A-4135-8BDB-576604C407D4}" type="presOf" srcId="{838EB9A3-CEB0-4FAA-8900-C6BED22DBD93}" destId="{C80C8230-DB78-4BA2-8127-8F83372717F6}" srcOrd="0" destOrd="0" presId="urn:microsoft.com/office/officeart/2005/8/layout/hProcess9"/>
    <dgm:cxn modelId="{D4189C79-75BA-4E0F-B87F-055C63F200E8}" type="presOf" srcId="{D28F0655-87C8-4DC3-9493-2BD1EC0116F6}" destId="{99DD0223-C515-448D-BA54-C5A64534A41F}" srcOrd="0" destOrd="0" presId="urn:microsoft.com/office/officeart/2005/8/layout/hProcess9"/>
    <dgm:cxn modelId="{45C46654-348B-427A-AE91-38702C9BEC02}" type="presParOf" srcId="{99DD0223-C515-448D-BA54-C5A64534A41F}" destId="{6CB71381-202C-4242-9F39-A4AD5082D302}" srcOrd="0" destOrd="0" presId="urn:microsoft.com/office/officeart/2005/8/layout/hProcess9"/>
    <dgm:cxn modelId="{062CC9B0-0148-44F8-B89C-1895334CB9CE}" type="presParOf" srcId="{99DD0223-C515-448D-BA54-C5A64534A41F}" destId="{74BC937A-D75E-430C-A349-8DF0856BC3CA}" srcOrd="1" destOrd="0" presId="urn:microsoft.com/office/officeart/2005/8/layout/hProcess9"/>
    <dgm:cxn modelId="{54DC4371-357E-4D9D-97EB-B746ECC214CD}" type="presParOf" srcId="{74BC937A-D75E-430C-A349-8DF0856BC3CA}" destId="{3408DD18-2698-410C-B276-860F87D64CBB}" srcOrd="0" destOrd="0" presId="urn:microsoft.com/office/officeart/2005/8/layout/hProcess9"/>
    <dgm:cxn modelId="{A9DEEA3B-F90D-4252-B425-881C18DBDC5A}" type="presParOf" srcId="{74BC937A-D75E-430C-A349-8DF0856BC3CA}" destId="{D4ED24D0-7174-4DB5-8AA8-C0432DB1460E}" srcOrd="1" destOrd="0" presId="urn:microsoft.com/office/officeart/2005/8/layout/hProcess9"/>
    <dgm:cxn modelId="{0D955109-44DC-4B21-A374-53E423318CBA}" type="presParOf" srcId="{74BC937A-D75E-430C-A349-8DF0856BC3CA}" destId="{C80C8230-DB78-4BA2-8127-8F83372717F6}" srcOrd="2" destOrd="0" presId="urn:microsoft.com/office/officeart/2005/8/layout/hProcess9"/>
    <dgm:cxn modelId="{95CE59F5-DF7B-4C58-B8FC-1894B85A8F8E}" type="presParOf" srcId="{74BC937A-D75E-430C-A349-8DF0856BC3CA}" destId="{55BC1E4F-9A4E-463A-A7E3-678E6CBADCEB}" srcOrd="3" destOrd="0" presId="urn:microsoft.com/office/officeart/2005/8/layout/hProcess9"/>
    <dgm:cxn modelId="{B203D04E-A937-44CA-957E-1E66F93AB703}" type="presParOf" srcId="{74BC937A-D75E-430C-A349-8DF0856BC3CA}" destId="{9FE9B0BA-5292-444D-A0B5-52AACBE8B4D8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15931056-49B1-47F4-A8DA-F9A0AC9DE046}" type="doc">
      <dgm:prSet loTypeId="urn:microsoft.com/office/officeart/2005/8/layout/radial2" loCatId="relationship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44754C39-6C95-4CE5-B96E-43D12A381A9B}">
      <dgm:prSet phldrT="[文字]" custT="1"/>
      <dgm:spPr/>
      <dgm:t>
        <a:bodyPr/>
        <a:lstStyle/>
        <a:p>
          <a:r>
            <a:rPr lang="zh-TW" altLang="en-US" sz="2000" b="1" dirty="0" smtClean="0"/>
            <a:t>定期</a:t>
          </a:r>
          <a:endParaRPr lang="en-US" altLang="zh-TW" sz="2000" b="1" dirty="0" smtClean="0"/>
        </a:p>
        <a:p>
          <a:r>
            <a:rPr lang="zh-TW" altLang="en-US" sz="1900" b="1" dirty="0" smtClean="0"/>
            <a:t>召開會議</a:t>
          </a:r>
          <a:endParaRPr lang="zh-TW" altLang="en-US" sz="1900" b="1" dirty="0"/>
        </a:p>
      </dgm:t>
    </dgm:pt>
    <dgm:pt modelId="{E04A1097-E414-4DC5-888B-4F984A4C3C9E}" type="parTrans" cxnId="{7F963A19-F3AE-4A23-9B26-513B8FC2D764}">
      <dgm:prSet/>
      <dgm:spPr/>
      <dgm:t>
        <a:bodyPr/>
        <a:lstStyle/>
        <a:p>
          <a:endParaRPr lang="zh-TW" altLang="en-US"/>
        </a:p>
      </dgm:t>
    </dgm:pt>
    <dgm:pt modelId="{995B9814-EA28-4308-BE1A-9E15CDC20188}" type="sibTrans" cxnId="{7F963A19-F3AE-4A23-9B26-513B8FC2D764}">
      <dgm:prSet/>
      <dgm:spPr/>
      <dgm:t>
        <a:bodyPr/>
        <a:lstStyle/>
        <a:p>
          <a:endParaRPr lang="zh-TW" altLang="en-US"/>
        </a:p>
      </dgm:t>
    </dgm:pt>
    <dgm:pt modelId="{44E6CFA9-936B-45A4-8D09-006E9850DFB0}">
      <dgm:prSet phldrT="[文字]" custT="1"/>
      <dgm:spPr>
        <a:solidFill>
          <a:schemeClr val="accent2">
            <a:lumMod val="20000"/>
            <a:lumOff val="80000"/>
          </a:schemeClr>
        </a:solidFill>
        <a:ln w="19050">
          <a:solidFill>
            <a:srgbClr val="A50021"/>
          </a:solidFill>
        </a:ln>
      </dgm:spPr>
      <dgm:t>
        <a:bodyPr/>
        <a:lstStyle/>
        <a:p>
          <a:r>
            <a:rPr lang="zh-TW" altLang="en-US" sz="1800" b="1" dirty="0" smtClean="0"/>
            <a:t>積極協調部會，定期召開會議。</a:t>
          </a:r>
          <a:endParaRPr lang="zh-TW" altLang="en-US" sz="1800" b="1" dirty="0"/>
        </a:p>
      </dgm:t>
    </dgm:pt>
    <dgm:pt modelId="{D774CCF7-F551-4079-AE7E-81C207DDA2B4}" type="parTrans" cxnId="{503752F9-C368-4417-B4EE-12C510FD5981}">
      <dgm:prSet/>
      <dgm:spPr/>
      <dgm:t>
        <a:bodyPr/>
        <a:lstStyle/>
        <a:p>
          <a:endParaRPr lang="zh-TW" altLang="en-US"/>
        </a:p>
      </dgm:t>
    </dgm:pt>
    <dgm:pt modelId="{79A9972C-A51D-4491-812F-13BB12B5A0B3}" type="sibTrans" cxnId="{503752F9-C368-4417-B4EE-12C510FD5981}">
      <dgm:prSet/>
      <dgm:spPr/>
      <dgm:t>
        <a:bodyPr/>
        <a:lstStyle/>
        <a:p>
          <a:endParaRPr lang="zh-TW" altLang="en-US"/>
        </a:p>
      </dgm:t>
    </dgm:pt>
    <dgm:pt modelId="{F7402AF7-3D53-4649-B848-5D7D1779356A}">
      <dgm:prSet phldrT="[文字]" custT="1"/>
      <dgm:spPr/>
      <dgm:t>
        <a:bodyPr/>
        <a:lstStyle/>
        <a:p>
          <a:r>
            <a:rPr lang="zh-TW" altLang="en-US" sz="2000" b="1" dirty="0" smtClean="0"/>
            <a:t>踐行</a:t>
          </a:r>
          <a:endParaRPr lang="en-US" altLang="zh-TW" sz="2000" b="1" dirty="0" smtClean="0"/>
        </a:p>
        <a:p>
          <a:r>
            <a:rPr lang="zh-TW" altLang="en-US" sz="1900" b="1" dirty="0" smtClean="0"/>
            <a:t>轉型正義</a:t>
          </a:r>
          <a:endParaRPr lang="zh-TW" altLang="en-US" sz="1900" b="1" dirty="0"/>
        </a:p>
      </dgm:t>
    </dgm:pt>
    <dgm:pt modelId="{D2C1D680-FCD8-4F64-8F3A-7F2E2ED8AD2C}" type="parTrans" cxnId="{A7856686-47DC-4566-81B8-D301B0732E50}">
      <dgm:prSet/>
      <dgm:spPr/>
      <dgm:t>
        <a:bodyPr/>
        <a:lstStyle/>
        <a:p>
          <a:endParaRPr lang="zh-TW" altLang="en-US"/>
        </a:p>
      </dgm:t>
    </dgm:pt>
    <dgm:pt modelId="{0B76C6E7-7115-48C9-A1A5-4967D267E93A}" type="sibTrans" cxnId="{A7856686-47DC-4566-81B8-D301B0732E50}">
      <dgm:prSet/>
      <dgm:spPr/>
      <dgm:t>
        <a:bodyPr/>
        <a:lstStyle/>
        <a:p>
          <a:endParaRPr lang="zh-TW" altLang="en-US"/>
        </a:p>
      </dgm:t>
    </dgm:pt>
    <dgm:pt modelId="{9B6B5E7B-702B-441F-A49A-8B80E1EBCCF5}">
      <dgm:prSet phldrT="[文字]" custT="1"/>
      <dgm:spPr>
        <a:solidFill>
          <a:schemeClr val="accent6">
            <a:lumMod val="20000"/>
            <a:lumOff val="80000"/>
          </a:schemeClr>
        </a:solidFill>
        <a:ln w="19050">
          <a:solidFill>
            <a:srgbClr val="800000"/>
          </a:solidFill>
        </a:ln>
      </dgm:spPr>
      <dgm:t>
        <a:bodyPr/>
        <a:lstStyle/>
        <a:p>
          <a:r>
            <a:rPr lang="zh-TW" altLang="en-US" sz="1800" b="1" dirty="0" smtClean="0"/>
            <a:t>建構民族法制，踐行轉型正義。</a:t>
          </a:r>
        </a:p>
      </dgm:t>
    </dgm:pt>
    <dgm:pt modelId="{1FC0E5E4-CEF7-424B-A7C4-50F48FEFD52E}" type="parTrans" cxnId="{97708406-BE72-41CC-ADD2-F368713D26F2}">
      <dgm:prSet/>
      <dgm:spPr/>
      <dgm:t>
        <a:bodyPr/>
        <a:lstStyle/>
        <a:p>
          <a:endParaRPr lang="zh-TW" altLang="en-US"/>
        </a:p>
      </dgm:t>
    </dgm:pt>
    <dgm:pt modelId="{7A7C5D5F-A71E-49EC-B07E-80894026243E}" type="sibTrans" cxnId="{97708406-BE72-41CC-ADD2-F368713D26F2}">
      <dgm:prSet/>
      <dgm:spPr/>
      <dgm:t>
        <a:bodyPr/>
        <a:lstStyle/>
        <a:p>
          <a:endParaRPr lang="zh-TW" altLang="en-US"/>
        </a:p>
      </dgm:t>
    </dgm:pt>
    <dgm:pt modelId="{31011DFF-3D77-4F02-AF9F-0939302090AC}">
      <dgm:prSet phldrT="[文字]" custT="1"/>
      <dgm:spPr/>
      <dgm:t>
        <a:bodyPr/>
        <a:lstStyle/>
        <a:p>
          <a:r>
            <a:rPr lang="zh-TW" altLang="en-US" sz="2000" b="1" dirty="0" smtClean="0"/>
            <a:t>接軌</a:t>
          </a:r>
          <a:endParaRPr lang="en-US" altLang="zh-TW" sz="2000" b="1" dirty="0" smtClean="0"/>
        </a:p>
        <a:p>
          <a:r>
            <a:rPr lang="zh-TW" altLang="en-US" sz="1900" b="1" dirty="0" smtClean="0"/>
            <a:t>原權宣言</a:t>
          </a:r>
          <a:endParaRPr lang="zh-TW" altLang="en-US" sz="1900" b="1" dirty="0"/>
        </a:p>
      </dgm:t>
    </dgm:pt>
    <dgm:pt modelId="{055525A4-1716-4547-AC7F-D04E8690E850}" type="parTrans" cxnId="{85E8CAA5-54AD-4483-BD47-7EA4F2357706}">
      <dgm:prSet/>
      <dgm:spPr/>
      <dgm:t>
        <a:bodyPr/>
        <a:lstStyle/>
        <a:p>
          <a:endParaRPr lang="zh-TW" altLang="en-US"/>
        </a:p>
      </dgm:t>
    </dgm:pt>
    <dgm:pt modelId="{76568F2B-3859-4A47-AEB4-0F672C1ABD8F}" type="sibTrans" cxnId="{85E8CAA5-54AD-4483-BD47-7EA4F2357706}">
      <dgm:prSet/>
      <dgm:spPr/>
      <dgm:t>
        <a:bodyPr/>
        <a:lstStyle/>
        <a:p>
          <a:endParaRPr lang="zh-TW" altLang="en-US"/>
        </a:p>
      </dgm:t>
    </dgm:pt>
    <dgm:pt modelId="{9B3E904C-20BC-467F-93BA-BAF3688FA07E}">
      <dgm:prSet phldrT="[文字]" custT="1"/>
      <dgm:spPr>
        <a:solidFill>
          <a:schemeClr val="accent3">
            <a:lumMod val="20000"/>
            <a:lumOff val="80000"/>
          </a:schemeClr>
        </a:solidFill>
        <a:ln w="19050">
          <a:solidFill>
            <a:srgbClr val="800000"/>
          </a:solidFill>
        </a:ln>
      </dgm:spPr>
      <dgm:t>
        <a:bodyPr/>
        <a:lstStyle/>
        <a:p>
          <a:r>
            <a:rPr lang="zh-TW" altLang="en-US" sz="1800" b="1" dirty="0" smtClean="0"/>
            <a:t>落實</a:t>
          </a:r>
          <a:r>
            <a:rPr lang="en-US" altLang="zh-TW" sz="1800" b="1" dirty="0" smtClean="0"/>
            <a:t>《</a:t>
          </a:r>
          <a:r>
            <a:rPr lang="zh-TW" altLang="en-US" sz="1800" b="1" dirty="0" smtClean="0"/>
            <a:t>原基法</a:t>
          </a:r>
          <a:r>
            <a:rPr lang="en-US" altLang="zh-TW" sz="1800" b="1" dirty="0" smtClean="0"/>
            <a:t>》</a:t>
          </a:r>
          <a:r>
            <a:rPr lang="zh-TW" altLang="en-US" sz="1800" b="1" dirty="0" smtClean="0"/>
            <a:t>，接軌原權宣言。</a:t>
          </a:r>
          <a:endParaRPr lang="zh-TW" altLang="en-US" sz="1800" b="1" dirty="0"/>
        </a:p>
      </dgm:t>
    </dgm:pt>
    <dgm:pt modelId="{9ED5493F-792F-4E01-9D26-50F79DFA4E1A}" type="parTrans" cxnId="{8F7C0133-834C-4B8C-85C0-8EA48D58D461}">
      <dgm:prSet/>
      <dgm:spPr/>
      <dgm:t>
        <a:bodyPr/>
        <a:lstStyle/>
        <a:p>
          <a:endParaRPr lang="zh-TW" altLang="en-US"/>
        </a:p>
      </dgm:t>
    </dgm:pt>
    <dgm:pt modelId="{1AF1984B-8B55-43D3-ACF0-07D52B92AB0F}" type="sibTrans" cxnId="{8F7C0133-834C-4B8C-85C0-8EA48D58D461}">
      <dgm:prSet/>
      <dgm:spPr/>
      <dgm:t>
        <a:bodyPr/>
        <a:lstStyle/>
        <a:p>
          <a:endParaRPr lang="zh-TW" altLang="en-US"/>
        </a:p>
      </dgm:t>
    </dgm:pt>
    <dgm:pt modelId="{138C53FD-ACBE-424C-886A-11B482BDBF7E}">
      <dgm:prSet phldrT="[文字]" custT="1"/>
      <dgm:spPr>
        <a:solidFill>
          <a:schemeClr val="accent2">
            <a:lumMod val="20000"/>
            <a:lumOff val="80000"/>
          </a:schemeClr>
        </a:solidFill>
        <a:ln w="19050">
          <a:solidFill>
            <a:srgbClr val="A50021"/>
          </a:solidFill>
        </a:ln>
      </dgm:spPr>
      <dgm:t>
        <a:bodyPr/>
        <a:lstStyle/>
        <a:p>
          <a:r>
            <a:rPr lang="zh-TW" altLang="en-US" sz="1800" b="1" dirty="0" smtClean="0"/>
            <a:t>目前已召開</a:t>
          </a:r>
          <a:r>
            <a:rPr lang="en-US" altLang="zh-TW" sz="1800" b="1" dirty="0" smtClean="0"/>
            <a:t>5</a:t>
          </a:r>
          <a:r>
            <a:rPr lang="zh-TW" altLang="en-US" sz="1800" b="1" dirty="0" smtClean="0"/>
            <a:t>次會議，第</a:t>
          </a:r>
          <a:r>
            <a:rPr lang="en-US" altLang="zh-TW" sz="1800" b="1" dirty="0" smtClean="0"/>
            <a:t>6</a:t>
          </a:r>
          <a:r>
            <a:rPr lang="zh-TW" altLang="en-US" sz="1800" b="1" dirty="0" smtClean="0"/>
            <a:t>次會議預定</a:t>
          </a:r>
          <a:r>
            <a:rPr lang="en-US" altLang="zh-TW" sz="1800" b="1" dirty="0" smtClean="0"/>
            <a:t>7</a:t>
          </a:r>
          <a:r>
            <a:rPr lang="zh-TW" altLang="en-US" sz="1800" b="1" dirty="0" smtClean="0"/>
            <a:t>月底召開。</a:t>
          </a:r>
          <a:endParaRPr lang="zh-TW" altLang="en-US" sz="1800" b="1" dirty="0"/>
        </a:p>
      </dgm:t>
    </dgm:pt>
    <dgm:pt modelId="{43727EE8-FEED-4344-B3F3-34BDBCB24DE0}" type="parTrans" cxnId="{D85A84FE-0BEA-44B7-900F-25D12B57AECC}">
      <dgm:prSet/>
      <dgm:spPr/>
      <dgm:t>
        <a:bodyPr/>
        <a:lstStyle/>
        <a:p>
          <a:endParaRPr lang="zh-TW" altLang="en-US"/>
        </a:p>
      </dgm:t>
    </dgm:pt>
    <dgm:pt modelId="{D5EF1614-08CD-4354-9DEF-A9AD26C782BB}" type="sibTrans" cxnId="{D85A84FE-0BEA-44B7-900F-25D12B57AECC}">
      <dgm:prSet/>
      <dgm:spPr/>
      <dgm:t>
        <a:bodyPr/>
        <a:lstStyle/>
        <a:p>
          <a:endParaRPr lang="zh-TW" altLang="en-US"/>
        </a:p>
      </dgm:t>
    </dgm:pt>
    <dgm:pt modelId="{036107FB-AA4C-4628-8610-DE9432A12868}">
      <dgm:prSet phldrT="[文字]" custT="1"/>
      <dgm:spPr>
        <a:solidFill>
          <a:schemeClr val="accent6">
            <a:lumMod val="20000"/>
            <a:lumOff val="80000"/>
          </a:schemeClr>
        </a:solidFill>
        <a:ln w="19050">
          <a:solidFill>
            <a:srgbClr val="800000"/>
          </a:solidFill>
        </a:ln>
      </dgm:spPr>
      <dgm:t>
        <a:bodyPr/>
        <a:lstStyle/>
        <a:p>
          <a:r>
            <a:rPr lang="zh-TW" altLang="en-US" sz="1800" b="1" dirty="0" smtClean="0"/>
            <a:t>周全原基法相關法令保障原住民族權益。</a:t>
          </a:r>
        </a:p>
      </dgm:t>
    </dgm:pt>
    <dgm:pt modelId="{3690C5EE-A050-4BC5-A75B-999714D37B5F}" type="parTrans" cxnId="{351470AC-CE34-4ECF-9E6B-B3EA54F421B8}">
      <dgm:prSet/>
      <dgm:spPr/>
      <dgm:t>
        <a:bodyPr/>
        <a:lstStyle/>
        <a:p>
          <a:endParaRPr lang="zh-TW" altLang="en-US"/>
        </a:p>
      </dgm:t>
    </dgm:pt>
    <dgm:pt modelId="{54169E62-DD7E-4265-8A30-CFE4A29F1A96}" type="sibTrans" cxnId="{351470AC-CE34-4ECF-9E6B-B3EA54F421B8}">
      <dgm:prSet/>
      <dgm:spPr/>
      <dgm:t>
        <a:bodyPr/>
        <a:lstStyle/>
        <a:p>
          <a:endParaRPr lang="zh-TW" altLang="en-US"/>
        </a:p>
      </dgm:t>
    </dgm:pt>
    <dgm:pt modelId="{2444CA2B-5B85-4F10-B5FB-6F011EDA3F77}">
      <dgm:prSet phldrT="[文字]" custT="1"/>
      <dgm:spPr>
        <a:solidFill>
          <a:schemeClr val="accent3">
            <a:lumMod val="20000"/>
            <a:lumOff val="80000"/>
          </a:schemeClr>
        </a:solidFill>
        <a:ln w="19050">
          <a:solidFill>
            <a:srgbClr val="800000"/>
          </a:solidFill>
        </a:ln>
      </dgm:spPr>
      <dgm:t>
        <a:bodyPr/>
        <a:lstStyle/>
        <a:p>
          <a:r>
            <a:rPr lang="zh-TW" altLang="en-US" sz="1800" b="1" dirty="0" smtClean="0"/>
            <a:t>我國雖非聯合國會員國，仍積極落實世界原住民族權利宣言。</a:t>
          </a:r>
          <a:endParaRPr lang="zh-TW" altLang="en-US" sz="1800" b="1" dirty="0"/>
        </a:p>
      </dgm:t>
    </dgm:pt>
    <dgm:pt modelId="{5E36356D-1E4F-4115-94CF-75154B5E2A6B}" type="parTrans" cxnId="{723E8312-B724-4331-88E1-0475CE657AF7}">
      <dgm:prSet/>
      <dgm:spPr/>
      <dgm:t>
        <a:bodyPr/>
        <a:lstStyle/>
        <a:p>
          <a:endParaRPr lang="zh-TW" altLang="en-US"/>
        </a:p>
      </dgm:t>
    </dgm:pt>
    <dgm:pt modelId="{E9E02A59-55A3-428B-8759-3D03537894FF}" type="sibTrans" cxnId="{723E8312-B724-4331-88E1-0475CE657AF7}">
      <dgm:prSet/>
      <dgm:spPr/>
      <dgm:t>
        <a:bodyPr/>
        <a:lstStyle/>
        <a:p>
          <a:endParaRPr lang="zh-TW" altLang="en-US"/>
        </a:p>
      </dgm:t>
    </dgm:pt>
    <dgm:pt modelId="{C868B0EB-D252-473C-81FB-29288903C923}" type="pres">
      <dgm:prSet presAssocID="{15931056-49B1-47F4-A8DA-F9A0AC9DE046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4AE7CAD5-A354-47DE-AA71-6AC3ACF1D599}" type="pres">
      <dgm:prSet presAssocID="{15931056-49B1-47F4-A8DA-F9A0AC9DE046}" presName="cycle" presStyleCnt="0"/>
      <dgm:spPr/>
      <dgm:t>
        <a:bodyPr/>
        <a:lstStyle/>
        <a:p>
          <a:endParaRPr lang="zh-TW" altLang="en-US"/>
        </a:p>
      </dgm:t>
    </dgm:pt>
    <dgm:pt modelId="{AFE836EC-86D2-4F01-86A1-0BBC3446FC7D}" type="pres">
      <dgm:prSet presAssocID="{15931056-49B1-47F4-A8DA-F9A0AC9DE046}" presName="centerShape" presStyleCnt="0"/>
      <dgm:spPr/>
      <dgm:t>
        <a:bodyPr/>
        <a:lstStyle/>
        <a:p>
          <a:endParaRPr lang="zh-TW" altLang="en-US"/>
        </a:p>
      </dgm:t>
    </dgm:pt>
    <dgm:pt modelId="{A3EB9027-3380-4C8F-8B7E-31F0983D7872}" type="pres">
      <dgm:prSet presAssocID="{15931056-49B1-47F4-A8DA-F9A0AC9DE046}" presName="connSite" presStyleLbl="node1" presStyleIdx="0" presStyleCnt="4"/>
      <dgm:spPr/>
      <dgm:t>
        <a:bodyPr/>
        <a:lstStyle/>
        <a:p>
          <a:endParaRPr lang="zh-TW" altLang="en-US"/>
        </a:p>
      </dgm:t>
    </dgm:pt>
    <dgm:pt modelId="{B3996344-FDA9-4575-8B57-A536094C317F}" type="pres">
      <dgm:prSet presAssocID="{15931056-49B1-47F4-A8DA-F9A0AC9DE046}" presName="visible" presStyleLbl="node1" presStyleIdx="0" presStyleCnt="4" custScaleX="125395" custScaleY="139961" custLinFactNeighborX="-19847" custLinFactNeighborY="615"/>
      <dgm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  <dgm:pt modelId="{A93226DF-C548-462B-B523-99115C45FAC6}" type="pres">
      <dgm:prSet presAssocID="{E04A1097-E414-4DC5-888B-4F984A4C3C9E}" presName="Name25" presStyleLbl="parChTrans1D1" presStyleIdx="0" presStyleCnt="3"/>
      <dgm:spPr/>
      <dgm:t>
        <a:bodyPr/>
        <a:lstStyle/>
        <a:p>
          <a:endParaRPr lang="zh-TW" altLang="en-US"/>
        </a:p>
      </dgm:t>
    </dgm:pt>
    <dgm:pt modelId="{BCBA6F2B-2D5E-406A-A5F9-71A63E56BBBF}" type="pres">
      <dgm:prSet presAssocID="{44754C39-6C95-4CE5-B96E-43D12A381A9B}" presName="node" presStyleCnt="0"/>
      <dgm:spPr/>
      <dgm:t>
        <a:bodyPr/>
        <a:lstStyle/>
        <a:p>
          <a:endParaRPr lang="zh-TW" altLang="en-US"/>
        </a:p>
      </dgm:t>
    </dgm:pt>
    <dgm:pt modelId="{C7B6F541-8168-42A9-ACA8-0B464384326C}" type="pres">
      <dgm:prSet presAssocID="{44754C39-6C95-4CE5-B96E-43D12A381A9B}" presName="parentNode" presStyleLbl="node1" presStyleIdx="1" presStyleCnt="4" custScaleX="107085" custScaleY="95962" custLinFactNeighborX="49122" custLinFactNeighborY="11407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4E3D148-BD2D-4FB8-BFAE-96E7EDB98CDD}" type="pres">
      <dgm:prSet presAssocID="{44754C39-6C95-4CE5-B96E-43D12A381A9B}" presName="childNode" presStyleLbl="revTx" presStyleIdx="0" presStyleCnt="3" custScaleX="120521" custLinFactNeighborX="14630" custLinFactNeighborY="-1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D033110-681C-4A56-9132-AE9986D0DB4B}" type="pres">
      <dgm:prSet presAssocID="{D2C1D680-FCD8-4F64-8F3A-7F2E2ED8AD2C}" presName="Name25" presStyleLbl="parChTrans1D1" presStyleIdx="1" presStyleCnt="3"/>
      <dgm:spPr/>
      <dgm:t>
        <a:bodyPr/>
        <a:lstStyle/>
        <a:p>
          <a:endParaRPr lang="zh-TW" altLang="en-US"/>
        </a:p>
      </dgm:t>
    </dgm:pt>
    <dgm:pt modelId="{60B99CC6-39F9-44A4-86DB-8034826E52E8}" type="pres">
      <dgm:prSet presAssocID="{F7402AF7-3D53-4649-B848-5D7D1779356A}" presName="node" presStyleCnt="0"/>
      <dgm:spPr/>
      <dgm:t>
        <a:bodyPr/>
        <a:lstStyle/>
        <a:p>
          <a:endParaRPr lang="zh-TW" altLang="en-US"/>
        </a:p>
      </dgm:t>
    </dgm:pt>
    <dgm:pt modelId="{A6AC1A11-B288-4A3E-8D00-03A8AD6ABE9B}" type="pres">
      <dgm:prSet presAssocID="{F7402AF7-3D53-4649-B848-5D7D1779356A}" presName="parentNode" presStyleLbl="node1" presStyleIdx="2" presStyleCnt="4" custScaleX="105292" custScaleY="104013" custLinFactNeighborX="17813" custLinFactNeighborY="39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98E5835-2F0B-4C5A-B012-F37DDBF61099}" type="pres">
      <dgm:prSet presAssocID="{F7402AF7-3D53-4649-B848-5D7D1779356A}" presName="childNode" presStyleLbl="revTx" presStyleIdx="1" presStyleCnt="3" custScaleX="122621" custLinFactNeighborX="14906" custLinFactNeighborY="-6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15A7267F-B882-47BE-B720-4776F81904A6}" type="pres">
      <dgm:prSet presAssocID="{055525A4-1716-4547-AC7F-D04E8690E850}" presName="Name25" presStyleLbl="parChTrans1D1" presStyleIdx="2" presStyleCnt="3"/>
      <dgm:spPr/>
      <dgm:t>
        <a:bodyPr/>
        <a:lstStyle/>
        <a:p>
          <a:endParaRPr lang="zh-TW" altLang="en-US"/>
        </a:p>
      </dgm:t>
    </dgm:pt>
    <dgm:pt modelId="{11E754E1-75BE-4156-B497-3BB47093F4A0}" type="pres">
      <dgm:prSet presAssocID="{31011DFF-3D77-4F02-AF9F-0939302090AC}" presName="node" presStyleCnt="0"/>
      <dgm:spPr/>
      <dgm:t>
        <a:bodyPr/>
        <a:lstStyle/>
        <a:p>
          <a:endParaRPr lang="zh-TW" altLang="en-US"/>
        </a:p>
      </dgm:t>
    </dgm:pt>
    <dgm:pt modelId="{113D0152-CB7F-421E-9FEA-6A719284B413}" type="pres">
      <dgm:prSet presAssocID="{31011DFF-3D77-4F02-AF9F-0939302090AC}" presName="parentNode" presStyleLbl="node1" presStyleIdx="3" presStyleCnt="4" custScaleX="107228" custScaleY="110602" custLinFactNeighborX="49248" custLinFactNeighborY="-6430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4D20A29-3103-47AB-BE51-F5A7158D585E}" type="pres">
      <dgm:prSet presAssocID="{31011DFF-3D77-4F02-AF9F-0939302090AC}" presName="childNode" presStyleLbl="revTx" presStyleIdx="2" presStyleCnt="3" custScaleX="123280" custLinFactNeighborX="32346" custLinFactNeighborY="-126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D3775998-2137-4D04-A933-49CE5339D7B6}" type="presOf" srcId="{9B6B5E7B-702B-441F-A49A-8B80E1EBCCF5}" destId="{D98E5835-2F0B-4C5A-B012-F37DDBF61099}" srcOrd="0" destOrd="0" presId="urn:microsoft.com/office/officeart/2005/8/layout/radial2"/>
    <dgm:cxn modelId="{85E8CAA5-54AD-4483-BD47-7EA4F2357706}" srcId="{15931056-49B1-47F4-A8DA-F9A0AC9DE046}" destId="{31011DFF-3D77-4F02-AF9F-0939302090AC}" srcOrd="2" destOrd="0" parTransId="{055525A4-1716-4547-AC7F-D04E8690E850}" sibTransId="{76568F2B-3859-4A47-AEB4-0F672C1ABD8F}"/>
    <dgm:cxn modelId="{F0CF16FD-DA64-47DD-82E4-2A973691F511}" type="presOf" srcId="{2444CA2B-5B85-4F10-B5FB-6F011EDA3F77}" destId="{74D20A29-3103-47AB-BE51-F5A7158D585E}" srcOrd="0" destOrd="1" presId="urn:microsoft.com/office/officeart/2005/8/layout/radial2"/>
    <dgm:cxn modelId="{723E8312-B724-4331-88E1-0475CE657AF7}" srcId="{31011DFF-3D77-4F02-AF9F-0939302090AC}" destId="{2444CA2B-5B85-4F10-B5FB-6F011EDA3F77}" srcOrd="1" destOrd="0" parTransId="{5E36356D-1E4F-4115-94CF-75154B5E2A6B}" sibTransId="{E9E02A59-55A3-428B-8759-3D03537894FF}"/>
    <dgm:cxn modelId="{3497D1BC-11FB-4D64-8508-E5C0F8E33DB0}" type="presOf" srcId="{31011DFF-3D77-4F02-AF9F-0939302090AC}" destId="{113D0152-CB7F-421E-9FEA-6A719284B413}" srcOrd="0" destOrd="0" presId="urn:microsoft.com/office/officeart/2005/8/layout/radial2"/>
    <dgm:cxn modelId="{7F963A19-F3AE-4A23-9B26-513B8FC2D764}" srcId="{15931056-49B1-47F4-A8DA-F9A0AC9DE046}" destId="{44754C39-6C95-4CE5-B96E-43D12A381A9B}" srcOrd="0" destOrd="0" parTransId="{E04A1097-E414-4DC5-888B-4F984A4C3C9E}" sibTransId="{995B9814-EA28-4308-BE1A-9E15CDC20188}"/>
    <dgm:cxn modelId="{D85A84FE-0BEA-44B7-900F-25D12B57AECC}" srcId="{44754C39-6C95-4CE5-B96E-43D12A381A9B}" destId="{138C53FD-ACBE-424C-886A-11B482BDBF7E}" srcOrd="1" destOrd="0" parTransId="{43727EE8-FEED-4344-B3F3-34BDBCB24DE0}" sibTransId="{D5EF1614-08CD-4354-9DEF-A9AD26C782BB}"/>
    <dgm:cxn modelId="{A1F12BD4-416D-44AE-95D6-7EB11D1976E3}" type="presOf" srcId="{D2C1D680-FCD8-4F64-8F3A-7F2E2ED8AD2C}" destId="{ED033110-681C-4A56-9132-AE9986D0DB4B}" srcOrd="0" destOrd="0" presId="urn:microsoft.com/office/officeart/2005/8/layout/radial2"/>
    <dgm:cxn modelId="{381300FB-1CD9-4680-AB0E-1DB98FC2C728}" type="presOf" srcId="{44754C39-6C95-4CE5-B96E-43D12A381A9B}" destId="{C7B6F541-8168-42A9-ACA8-0B464384326C}" srcOrd="0" destOrd="0" presId="urn:microsoft.com/office/officeart/2005/8/layout/radial2"/>
    <dgm:cxn modelId="{D6768993-6AE0-47CE-B83E-4B454F23E669}" type="presOf" srcId="{055525A4-1716-4547-AC7F-D04E8690E850}" destId="{15A7267F-B882-47BE-B720-4776F81904A6}" srcOrd="0" destOrd="0" presId="urn:microsoft.com/office/officeart/2005/8/layout/radial2"/>
    <dgm:cxn modelId="{AC02EB00-18B6-4EA6-95E6-3B6B79BB722A}" type="presOf" srcId="{15931056-49B1-47F4-A8DA-F9A0AC9DE046}" destId="{C868B0EB-D252-473C-81FB-29288903C923}" srcOrd="0" destOrd="0" presId="urn:microsoft.com/office/officeart/2005/8/layout/radial2"/>
    <dgm:cxn modelId="{4EE674BF-411B-4BC4-802D-8D5395D174DF}" type="presOf" srcId="{E04A1097-E414-4DC5-888B-4F984A4C3C9E}" destId="{A93226DF-C548-462B-B523-99115C45FAC6}" srcOrd="0" destOrd="0" presId="urn:microsoft.com/office/officeart/2005/8/layout/radial2"/>
    <dgm:cxn modelId="{9DE53EB7-98DB-4D96-8C9D-2237555BE9D8}" type="presOf" srcId="{F7402AF7-3D53-4649-B848-5D7D1779356A}" destId="{A6AC1A11-B288-4A3E-8D00-03A8AD6ABE9B}" srcOrd="0" destOrd="0" presId="urn:microsoft.com/office/officeart/2005/8/layout/radial2"/>
    <dgm:cxn modelId="{97708406-BE72-41CC-ADD2-F368713D26F2}" srcId="{F7402AF7-3D53-4649-B848-5D7D1779356A}" destId="{9B6B5E7B-702B-441F-A49A-8B80E1EBCCF5}" srcOrd="0" destOrd="0" parTransId="{1FC0E5E4-CEF7-424B-A7C4-50F48FEFD52E}" sibTransId="{7A7C5D5F-A71E-49EC-B07E-80894026243E}"/>
    <dgm:cxn modelId="{503752F9-C368-4417-B4EE-12C510FD5981}" srcId="{44754C39-6C95-4CE5-B96E-43D12A381A9B}" destId="{44E6CFA9-936B-45A4-8D09-006E9850DFB0}" srcOrd="0" destOrd="0" parTransId="{D774CCF7-F551-4079-AE7E-81C207DDA2B4}" sibTransId="{79A9972C-A51D-4491-812F-13BB12B5A0B3}"/>
    <dgm:cxn modelId="{F858DBC5-73ED-4B27-8E84-49928E311033}" type="presOf" srcId="{138C53FD-ACBE-424C-886A-11B482BDBF7E}" destId="{C4E3D148-BD2D-4FB8-BFAE-96E7EDB98CDD}" srcOrd="0" destOrd="1" presId="urn:microsoft.com/office/officeart/2005/8/layout/radial2"/>
    <dgm:cxn modelId="{A7856686-47DC-4566-81B8-D301B0732E50}" srcId="{15931056-49B1-47F4-A8DA-F9A0AC9DE046}" destId="{F7402AF7-3D53-4649-B848-5D7D1779356A}" srcOrd="1" destOrd="0" parTransId="{D2C1D680-FCD8-4F64-8F3A-7F2E2ED8AD2C}" sibTransId="{0B76C6E7-7115-48C9-A1A5-4967D267E93A}"/>
    <dgm:cxn modelId="{A0C99AE0-3C54-4251-AB7B-C268F6337920}" type="presOf" srcId="{036107FB-AA4C-4628-8610-DE9432A12868}" destId="{D98E5835-2F0B-4C5A-B012-F37DDBF61099}" srcOrd="0" destOrd="1" presId="urn:microsoft.com/office/officeart/2005/8/layout/radial2"/>
    <dgm:cxn modelId="{A09962FF-E237-4E82-9D63-752D5C52E755}" type="presOf" srcId="{44E6CFA9-936B-45A4-8D09-006E9850DFB0}" destId="{C4E3D148-BD2D-4FB8-BFAE-96E7EDB98CDD}" srcOrd="0" destOrd="0" presId="urn:microsoft.com/office/officeart/2005/8/layout/radial2"/>
    <dgm:cxn modelId="{8F7C0133-834C-4B8C-85C0-8EA48D58D461}" srcId="{31011DFF-3D77-4F02-AF9F-0939302090AC}" destId="{9B3E904C-20BC-467F-93BA-BAF3688FA07E}" srcOrd="0" destOrd="0" parTransId="{9ED5493F-792F-4E01-9D26-50F79DFA4E1A}" sibTransId="{1AF1984B-8B55-43D3-ACF0-07D52B92AB0F}"/>
    <dgm:cxn modelId="{0CF770DB-C01F-4510-AC60-F0D42E327998}" type="presOf" srcId="{9B3E904C-20BC-467F-93BA-BAF3688FA07E}" destId="{74D20A29-3103-47AB-BE51-F5A7158D585E}" srcOrd="0" destOrd="0" presId="urn:microsoft.com/office/officeart/2005/8/layout/radial2"/>
    <dgm:cxn modelId="{351470AC-CE34-4ECF-9E6B-B3EA54F421B8}" srcId="{F7402AF7-3D53-4649-B848-5D7D1779356A}" destId="{036107FB-AA4C-4628-8610-DE9432A12868}" srcOrd="1" destOrd="0" parTransId="{3690C5EE-A050-4BC5-A75B-999714D37B5F}" sibTransId="{54169E62-DD7E-4265-8A30-CFE4A29F1A96}"/>
    <dgm:cxn modelId="{B41CADE0-4750-455C-9BA5-524A839FF8DF}" type="presParOf" srcId="{C868B0EB-D252-473C-81FB-29288903C923}" destId="{4AE7CAD5-A354-47DE-AA71-6AC3ACF1D599}" srcOrd="0" destOrd="0" presId="urn:microsoft.com/office/officeart/2005/8/layout/radial2"/>
    <dgm:cxn modelId="{852E5796-8772-45BC-A828-4AC0D2D763C5}" type="presParOf" srcId="{4AE7CAD5-A354-47DE-AA71-6AC3ACF1D599}" destId="{AFE836EC-86D2-4F01-86A1-0BBC3446FC7D}" srcOrd="0" destOrd="0" presId="urn:microsoft.com/office/officeart/2005/8/layout/radial2"/>
    <dgm:cxn modelId="{0226EDC9-75F0-4CAB-9E8D-0441D9FABA89}" type="presParOf" srcId="{AFE836EC-86D2-4F01-86A1-0BBC3446FC7D}" destId="{A3EB9027-3380-4C8F-8B7E-31F0983D7872}" srcOrd="0" destOrd="0" presId="urn:microsoft.com/office/officeart/2005/8/layout/radial2"/>
    <dgm:cxn modelId="{D2376C9B-E0DE-4030-A1DA-9B74EA2ECD14}" type="presParOf" srcId="{AFE836EC-86D2-4F01-86A1-0BBC3446FC7D}" destId="{B3996344-FDA9-4575-8B57-A536094C317F}" srcOrd="1" destOrd="0" presId="urn:microsoft.com/office/officeart/2005/8/layout/radial2"/>
    <dgm:cxn modelId="{0569B5B7-4A33-4731-B5A5-FD8E05FE0315}" type="presParOf" srcId="{4AE7CAD5-A354-47DE-AA71-6AC3ACF1D599}" destId="{A93226DF-C548-462B-B523-99115C45FAC6}" srcOrd="1" destOrd="0" presId="urn:microsoft.com/office/officeart/2005/8/layout/radial2"/>
    <dgm:cxn modelId="{28E7522E-4C6D-4BE6-8A2E-3F8E13D0A2A0}" type="presParOf" srcId="{4AE7CAD5-A354-47DE-AA71-6AC3ACF1D599}" destId="{BCBA6F2B-2D5E-406A-A5F9-71A63E56BBBF}" srcOrd="2" destOrd="0" presId="urn:microsoft.com/office/officeart/2005/8/layout/radial2"/>
    <dgm:cxn modelId="{BA9C189D-7070-4CAC-AA37-C712E0747BBF}" type="presParOf" srcId="{BCBA6F2B-2D5E-406A-A5F9-71A63E56BBBF}" destId="{C7B6F541-8168-42A9-ACA8-0B464384326C}" srcOrd="0" destOrd="0" presId="urn:microsoft.com/office/officeart/2005/8/layout/radial2"/>
    <dgm:cxn modelId="{18ABE15D-4087-462F-BEF7-1A7FD88111F8}" type="presParOf" srcId="{BCBA6F2B-2D5E-406A-A5F9-71A63E56BBBF}" destId="{C4E3D148-BD2D-4FB8-BFAE-96E7EDB98CDD}" srcOrd="1" destOrd="0" presId="urn:microsoft.com/office/officeart/2005/8/layout/radial2"/>
    <dgm:cxn modelId="{0619C3D4-1698-4848-AA57-BB6E3006990F}" type="presParOf" srcId="{4AE7CAD5-A354-47DE-AA71-6AC3ACF1D599}" destId="{ED033110-681C-4A56-9132-AE9986D0DB4B}" srcOrd="3" destOrd="0" presId="urn:microsoft.com/office/officeart/2005/8/layout/radial2"/>
    <dgm:cxn modelId="{4F12D330-3455-431E-857A-07BD68198633}" type="presParOf" srcId="{4AE7CAD5-A354-47DE-AA71-6AC3ACF1D599}" destId="{60B99CC6-39F9-44A4-86DB-8034826E52E8}" srcOrd="4" destOrd="0" presId="urn:microsoft.com/office/officeart/2005/8/layout/radial2"/>
    <dgm:cxn modelId="{04659871-7CE1-4468-B34E-963DF9CC6141}" type="presParOf" srcId="{60B99CC6-39F9-44A4-86DB-8034826E52E8}" destId="{A6AC1A11-B288-4A3E-8D00-03A8AD6ABE9B}" srcOrd="0" destOrd="0" presId="urn:microsoft.com/office/officeart/2005/8/layout/radial2"/>
    <dgm:cxn modelId="{87043732-2A2C-410A-B7FA-0B9FC1103EFE}" type="presParOf" srcId="{60B99CC6-39F9-44A4-86DB-8034826E52E8}" destId="{D98E5835-2F0B-4C5A-B012-F37DDBF61099}" srcOrd="1" destOrd="0" presId="urn:microsoft.com/office/officeart/2005/8/layout/radial2"/>
    <dgm:cxn modelId="{46D99C6E-5B48-4719-BBB4-FBBC17F9CBB5}" type="presParOf" srcId="{4AE7CAD5-A354-47DE-AA71-6AC3ACF1D599}" destId="{15A7267F-B882-47BE-B720-4776F81904A6}" srcOrd="5" destOrd="0" presId="urn:microsoft.com/office/officeart/2005/8/layout/radial2"/>
    <dgm:cxn modelId="{8C336F03-C4AD-44C9-9AA7-84D8050957A3}" type="presParOf" srcId="{4AE7CAD5-A354-47DE-AA71-6AC3ACF1D599}" destId="{11E754E1-75BE-4156-B497-3BB47093F4A0}" srcOrd="6" destOrd="0" presId="urn:microsoft.com/office/officeart/2005/8/layout/radial2"/>
    <dgm:cxn modelId="{DDDE6CEC-A711-4B3D-91BE-0375A6D05BAD}" type="presParOf" srcId="{11E754E1-75BE-4156-B497-3BB47093F4A0}" destId="{113D0152-CB7F-421E-9FEA-6A719284B413}" srcOrd="0" destOrd="0" presId="urn:microsoft.com/office/officeart/2005/8/layout/radial2"/>
    <dgm:cxn modelId="{A5803495-95A0-4C81-B0C7-E32172EEF9E3}" type="presParOf" srcId="{11E754E1-75BE-4156-B497-3BB47093F4A0}" destId="{74D20A29-3103-47AB-BE51-F5A7158D585E}" srcOrd="1" destOrd="0" presId="urn:microsoft.com/office/officeart/2005/8/layout/radial2"/>
  </dgm:cxnLst>
  <dgm:bg>
    <a:noFill/>
  </dgm:bg>
  <dgm:whole>
    <a:ln>
      <a:solidFill>
        <a:srgbClr val="003300"/>
      </a:solidFill>
    </a:ln>
  </dgm:whole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E1EF86F5-3098-42BF-A817-7C06165801DE}" type="doc">
      <dgm:prSet loTypeId="urn:microsoft.com/office/officeart/2005/8/layout/radial4" loCatId="relationship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zh-TW" altLang="en-US"/>
        </a:p>
      </dgm:t>
    </dgm:pt>
    <dgm:pt modelId="{C8918251-280C-46B2-AC34-84B6D49A0A83}">
      <dgm:prSet phldrT="[文字]" custT="1"/>
      <dgm:spPr/>
      <dgm:t>
        <a:bodyPr/>
        <a:lstStyle/>
        <a:p>
          <a:r>
            <a:rPr lang="zh-TW" altLang="en-US" sz="4000" dirty="0" smtClean="0"/>
            <a:t>原推會</a:t>
          </a:r>
          <a:endParaRPr lang="en-US" altLang="zh-TW" sz="4000" dirty="0" smtClean="0"/>
        </a:p>
        <a:p>
          <a:r>
            <a:rPr lang="zh-TW" altLang="en-US" sz="3800" dirty="0" smtClean="0"/>
            <a:t>協調平台</a:t>
          </a:r>
          <a:endParaRPr lang="zh-TW" altLang="en-US" sz="3800" dirty="0"/>
        </a:p>
      </dgm:t>
    </dgm:pt>
    <dgm:pt modelId="{2CCBC92C-9FB0-457C-9428-27099CCDD1FA}" type="parTrans" cxnId="{A07DB767-B9C2-4064-B4B9-8792F3C65DD3}">
      <dgm:prSet/>
      <dgm:spPr/>
      <dgm:t>
        <a:bodyPr/>
        <a:lstStyle/>
        <a:p>
          <a:endParaRPr lang="zh-TW" altLang="en-US"/>
        </a:p>
      </dgm:t>
    </dgm:pt>
    <dgm:pt modelId="{03739CF4-4128-4AB3-912E-BE7E96C70A3C}" type="sibTrans" cxnId="{A07DB767-B9C2-4064-B4B9-8792F3C65DD3}">
      <dgm:prSet/>
      <dgm:spPr/>
      <dgm:t>
        <a:bodyPr/>
        <a:lstStyle/>
        <a:p>
          <a:endParaRPr lang="zh-TW" altLang="en-US"/>
        </a:p>
      </dgm:t>
    </dgm:pt>
    <dgm:pt modelId="{5FD5C6CD-F727-4F48-8ABA-2C2B45FD463B}">
      <dgm:prSet phldrT="[文字]"/>
      <dgm:spPr/>
      <dgm:t>
        <a:bodyPr/>
        <a:lstStyle/>
        <a:p>
          <a:r>
            <a:rPr lang="zh-TW" altLang="en-US" dirty="0" smtClean="0"/>
            <a:t>列管追蹤原基法未完成子法</a:t>
          </a:r>
          <a:endParaRPr lang="zh-TW" altLang="en-US" dirty="0"/>
        </a:p>
      </dgm:t>
    </dgm:pt>
    <dgm:pt modelId="{56C9CF9C-9BD1-4F9A-B43B-F0669DEA1ADE}" type="parTrans" cxnId="{95ACCF8C-7EBE-4CC3-8D5D-7F4D63244565}">
      <dgm:prSet/>
      <dgm:spPr/>
      <dgm:t>
        <a:bodyPr/>
        <a:lstStyle/>
        <a:p>
          <a:endParaRPr lang="zh-TW" altLang="en-US"/>
        </a:p>
      </dgm:t>
    </dgm:pt>
    <dgm:pt modelId="{6E8E5BC4-52E5-4FC1-908C-68BD41394A28}" type="sibTrans" cxnId="{95ACCF8C-7EBE-4CC3-8D5D-7F4D63244565}">
      <dgm:prSet/>
      <dgm:spPr/>
      <dgm:t>
        <a:bodyPr/>
        <a:lstStyle/>
        <a:p>
          <a:endParaRPr lang="zh-TW" altLang="en-US"/>
        </a:p>
      </dgm:t>
    </dgm:pt>
    <dgm:pt modelId="{A011E6C3-AA16-40D9-B95F-F07EC18EDC4A}">
      <dgm:prSet phldrT="[文字]"/>
      <dgm:spPr/>
      <dgm:t>
        <a:bodyPr/>
        <a:lstStyle/>
        <a:p>
          <a:r>
            <a:rPr lang="zh-TW" altLang="en-US" dirty="0" smtClean="0"/>
            <a:t>原轉會議規劃建議之後續議事及協調事項</a:t>
          </a:r>
          <a:endParaRPr lang="zh-TW" altLang="en-US" dirty="0"/>
        </a:p>
      </dgm:t>
    </dgm:pt>
    <dgm:pt modelId="{2542EB4E-0D29-48DD-A28C-379FD8F62EB7}" type="parTrans" cxnId="{37DAF386-CDC7-4AD5-91C0-4439474F6109}">
      <dgm:prSet/>
      <dgm:spPr/>
      <dgm:t>
        <a:bodyPr/>
        <a:lstStyle/>
        <a:p>
          <a:endParaRPr lang="zh-TW" altLang="en-US"/>
        </a:p>
      </dgm:t>
    </dgm:pt>
    <dgm:pt modelId="{2E4AF9BE-252F-420D-AFBC-BE960BA45D04}" type="sibTrans" cxnId="{37DAF386-CDC7-4AD5-91C0-4439474F6109}">
      <dgm:prSet/>
      <dgm:spPr/>
      <dgm:t>
        <a:bodyPr/>
        <a:lstStyle/>
        <a:p>
          <a:endParaRPr lang="zh-TW" altLang="en-US"/>
        </a:p>
      </dgm:t>
    </dgm:pt>
    <dgm:pt modelId="{CFA2B3F8-0F9D-4479-A0DF-6F3A663F80F0}">
      <dgm:prSet phldrT="[文字]"/>
      <dgm:spPr/>
      <dgm:t>
        <a:bodyPr/>
        <a:lstStyle/>
        <a:p>
          <a:r>
            <a:rPr lang="zh-TW" altLang="en-US" dirty="0" smtClean="0"/>
            <a:t>落實總統原住民族政策</a:t>
          </a:r>
          <a:endParaRPr lang="zh-TW" altLang="en-US" dirty="0"/>
        </a:p>
      </dgm:t>
    </dgm:pt>
    <dgm:pt modelId="{5A9D1355-0AFD-4CC8-B690-1954046C0BB3}" type="parTrans" cxnId="{3E77A25E-8AB1-4C75-9E44-05CCE82485BA}">
      <dgm:prSet/>
      <dgm:spPr/>
      <dgm:t>
        <a:bodyPr/>
        <a:lstStyle/>
        <a:p>
          <a:endParaRPr lang="zh-TW" altLang="en-US"/>
        </a:p>
      </dgm:t>
    </dgm:pt>
    <dgm:pt modelId="{43C80711-85C3-4173-B88B-86D7B2865AD9}" type="sibTrans" cxnId="{3E77A25E-8AB1-4C75-9E44-05CCE82485BA}">
      <dgm:prSet/>
      <dgm:spPr/>
      <dgm:t>
        <a:bodyPr/>
        <a:lstStyle/>
        <a:p>
          <a:endParaRPr lang="zh-TW" altLang="en-US"/>
        </a:p>
      </dgm:t>
    </dgm:pt>
    <dgm:pt modelId="{BC3D678D-1375-4FBA-93E9-B9815EF27D7B}" type="pres">
      <dgm:prSet presAssocID="{E1EF86F5-3098-42BF-A817-7C06165801DE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91E9FC84-B4F9-4895-84D4-73D9F0DEB66B}" type="pres">
      <dgm:prSet presAssocID="{C8918251-280C-46B2-AC34-84B6D49A0A83}" presName="centerShape" presStyleLbl="node0" presStyleIdx="0" presStyleCnt="1" custScaleX="127647" custScaleY="113490" custLinFactNeighborX="738" custLinFactNeighborY="6848"/>
      <dgm:spPr/>
      <dgm:t>
        <a:bodyPr/>
        <a:lstStyle/>
        <a:p>
          <a:endParaRPr lang="zh-TW" altLang="en-US"/>
        </a:p>
      </dgm:t>
    </dgm:pt>
    <dgm:pt modelId="{ED9482A4-C29E-4AE2-88D2-CD3B53F967D2}" type="pres">
      <dgm:prSet presAssocID="{56C9CF9C-9BD1-4F9A-B43B-F0669DEA1ADE}" presName="parTrans" presStyleLbl="bgSibTrans2D1" presStyleIdx="0" presStyleCnt="3" custLinFactNeighborX="7783" custLinFactNeighborY="4860"/>
      <dgm:spPr/>
      <dgm:t>
        <a:bodyPr/>
        <a:lstStyle/>
        <a:p>
          <a:endParaRPr lang="zh-TW" altLang="en-US"/>
        </a:p>
      </dgm:t>
    </dgm:pt>
    <dgm:pt modelId="{AC676E45-016C-4781-8EB2-C5FE9F01C0E7}" type="pres">
      <dgm:prSet presAssocID="{5FD5C6CD-F727-4F48-8ABA-2C2B45FD463B}" presName="node" presStyleLbl="node1" presStyleIdx="0" presStyleCnt="3" custScaleX="124934" custScaleY="99689" custRadScaleRad="108167" custRadScaleInc="-591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A3ACA65-D906-433A-9557-CAF64CCA5BF2}" type="pres">
      <dgm:prSet presAssocID="{2542EB4E-0D29-48DD-A28C-379FD8F62EB7}" presName="parTrans" presStyleLbl="bgSibTrans2D1" presStyleIdx="1" presStyleCnt="3" custLinFactNeighborX="2999" custLinFactNeighborY="12578"/>
      <dgm:spPr/>
      <dgm:t>
        <a:bodyPr/>
        <a:lstStyle/>
        <a:p>
          <a:endParaRPr lang="zh-TW" altLang="en-US"/>
        </a:p>
      </dgm:t>
    </dgm:pt>
    <dgm:pt modelId="{2E355531-DDCC-4537-87F3-94F065041F11}" type="pres">
      <dgm:prSet presAssocID="{A011E6C3-AA16-40D9-B95F-F07EC18EDC4A}" presName="node" presStyleLbl="node1" presStyleIdx="1" presStyleCnt="3" custScaleX="131607" custScaleY="86480" custRadScaleRad="99762" custRadScaleInc="367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46B90AA-E24A-4768-8FE1-5CDF259DBEB0}" type="pres">
      <dgm:prSet presAssocID="{5A9D1355-0AFD-4CC8-B690-1954046C0BB3}" presName="parTrans" presStyleLbl="bgSibTrans2D1" presStyleIdx="2" presStyleCnt="3" custLinFactNeighborX="-122" custLinFactNeighborY="16078"/>
      <dgm:spPr/>
      <dgm:t>
        <a:bodyPr/>
        <a:lstStyle/>
        <a:p>
          <a:endParaRPr lang="zh-TW" altLang="en-US"/>
        </a:p>
      </dgm:t>
    </dgm:pt>
    <dgm:pt modelId="{138135EC-DE86-4D39-AA56-E1F3014C070F}" type="pres">
      <dgm:prSet presAssocID="{CFA2B3F8-0F9D-4479-A0DF-6F3A663F80F0}" presName="node" presStyleLbl="node1" presStyleIdx="2" presStyleCnt="3" custScaleX="115328" custRadScaleRad="114236" custRadScaleInc="659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07DB767-B9C2-4064-B4B9-8792F3C65DD3}" srcId="{E1EF86F5-3098-42BF-A817-7C06165801DE}" destId="{C8918251-280C-46B2-AC34-84B6D49A0A83}" srcOrd="0" destOrd="0" parTransId="{2CCBC92C-9FB0-457C-9428-27099CCDD1FA}" sibTransId="{03739CF4-4128-4AB3-912E-BE7E96C70A3C}"/>
    <dgm:cxn modelId="{DFE8FF1F-CF23-4E7A-B155-48A74D8AB770}" type="presOf" srcId="{5A9D1355-0AFD-4CC8-B690-1954046C0BB3}" destId="{546B90AA-E24A-4768-8FE1-5CDF259DBEB0}" srcOrd="0" destOrd="0" presId="urn:microsoft.com/office/officeart/2005/8/layout/radial4"/>
    <dgm:cxn modelId="{6E0E4FEF-33F2-4ACB-B241-7BA5A82B4D28}" type="presOf" srcId="{C8918251-280C-46B2-AC34-84B6D49A0A83}" destId="{91E9FC84-B4F9-4895-84D4-73D9F0DEB66B}" srcOrd="0" destOrd="0" presId="urn:microsoft.com/office/officeart/2005/8/layout/radial4"/>
    <dgm:cxn modelId="{95ACCF8C-7EBE-4CC3-8D5D-7F4D63244565}" srcId="{C8918251-280C-46B2-AC34-84B6D49A0A83}" destId="{5FD5C6CD-F727-4F48-8ABA-2C2B45FD463B}" srcOrd="0" destOrd="0" parTransId="{56C9CF9C-9BD1-4F9A-B43B-F0669DEA1ADE}" sibTransId="{6E8E5BC4-52E5-4FC1-908C-68BD41394A28}"/>
    <dgm:cxn modelId="{37DAF386-CDC7-4AD5-91C0-4439474F6109}" srcId="{C8918251-280C-46B2-AC34-84B6D49A0A83}" destId="{A011E6C3-AA16-40D9-B95F-F07EC18EDC4A}" srcOrd="1" destOrd="0" parTransId="{2542EB4E-0D29-48DD-A28C-379FD8F62EB7}" sibTransId="{2E4AF9BE-252F-420D-AFBC-BE960BA45D04}"/>
    <dgm:cxn modelId="{27287949-F603-4A50-B7AE-70C8B8341C2E}" type="presOf" srcId="{A011E6C3-AA16-40D9-B95F-F07EC18EDC4A}" destId="{2E355531-DDCC-4537-87F3-94F065041F11}" srcOrd="0" destOrd="0" presId="urn:microsoft.com/office/officeart/2005/8/layout/radial4"/>
    <dgm:cxn modelId="{AA20CEF4-BC42-4083-B916-0F0EB11A441D}" type="presOf" srcId="{56C9CF9C-9BD1-4F9A-B43B-F0669DEA1ADE}" destId="{ED9482A4-C29E-4AE2-88D2-CD3B53F967D2}" srcOrd="0" destOrd="0" presId="urn:microsoft.com/office/officeart/2005/8/layout/radial4"/>
    <dgm:cxn modelId="{3E77A25E-8AB1-4C75-9E44-05CCE82485BA}" srcId="{C8918251-280C-46B2-AC34-84B6D49A0A83}" destId="{CFA2B3F8-0F9D-4479-A0DF-6F3A663F80F0}" srcOrd="2" destOrd="0" parTransId="{5A9D1355-0AFD-4CC8-B690-1954046C0BB3}" sibTransId="{43C80711-85C3-4173-B88B-86D7B2865AD9}"/>
    <dgm:cxn modelId="{34CA7A3D-EE8D-475E-838D-D22EC3082EAA}" type="presOf" srcId="{CFA2B3F8-0F9D-4479-A0DF-6F3A663F80F0}" destId="{138135EC-DE86-4D39-AA56-E1F3014C070F}" srcOrd="0" destOrd="0" presId="urn:microsoft.com/office/officeart/2005/8/layout/radial4"/>
    <dgm:cxn modelId="{4353B79C-B967-4365-B2AD-F5E7E1BAE090}" type="presOf" srcId="{5FD5C6CD-F727-4F48-8ABA-2C2B45FD463B}" destId="{AC676E45-016C-4781-8EB2-C5FE9F01C0E7}" srcOrd="0" destOrd="0" presId="urn:microsoft.com/office/officeart/2005/8/layout/radial4"/>
    <dgm:cxn modelId="{2A3E7365-5DCE-481E-A28B-2AD771BC2E78}" type="presOf" srcId="{2542EB4E-0D29-48DD-A28C-379FD8F62EB7}" destId="{9A3ACA65-D906-433A-9557-CAF64CCA5BF2}" srcOrd="0" destOrd="0" presId="urn:microsoft.com/office/officeart/2005/8/layout/radial4"/>
    <dgm:cxn modelId="{6D51084B-8F57-46E3-9590-A990C510E8AE}" type="presOf" srcId="{E1EF86F5-3098-42BF-A817-7C06165801DE}" destId="{BC3D678D-1375-4FBA-93E9-B9815EF27D7B}" srcOrd="0" destOrd="0" presId="urn:microsoft.com/office/officeart/2005/8/layout/radial4"/>
    <dgm:cxn modelId="{9ED40D66-84C6-4833-A959-B964759C025F}" type="presParOf" srcId="{BC3D678D-1375-4FBA-93E9-B9815EF27D7B}" destId="{91E9FC84-B4F9-4895-84D4-73D9F0DEB66B}" srcOrd="0" destOrd="0" presId="urn:microsoft.com/office/officeart/2005/8/layout/radial4"/>
    <dgm:cxn modelId="{EF193ECA-C138-46F5-BBF4-CFD42E0769FE}" type="presParOf" srcId="{BC3D678D-1375-4FBA-93E9-B9815EF27D7B}" destId="{ED9482A4-C29E-4AE2-88D2-CD3B53F967D2}" srcOrd="1" destOrd="0" presId="urn:microsoft.com/office/officeart/2005/8/layout/radial4"/>
    <dgm:cxn modelId="{B4FFDD11-5711-4D2E-9122-FB125FE015BF}" type="presParOf" srcId="{BC3D678D-1375-4FBA-93E9-B9815EF27D7B}" destId="{AC676E45-016C-4781-8EB2-C5FE9F01C0E7}" srcOrd="2" destOrd="0" presId="urn:microsoft.com/office/officeart/2005/8/layout/radial4"/>
    <dgm:cxn modelId="{DF5351A7-9BCE-46F7-9B2C-04F23B9D08BC}" type="presParOf" srcId="{BC3D678D-1375-4FBA-93E9-B9815EF27D7B}" destId="{9A3ACA65-D906-433A-9557-CAF64CCA5BF2}" srcOrd="3" destOrd="0" presId="urn:microsoft.com/office/officeart/2005/8/layout/radial4"/>
    <dgm:cxn modelId="{12243C09-C05E-4B57-9DDD-2672039F6583}" type="presParOf" srcId="{BC3D678D-1375-4FBA-93E9-B9815EF27D7B}" destId="{2E355531-DDCC-4537-87F3-94F065041F11}" srcOrd="4" destOrd="0" presId="urn:microsoft.com/office/officeart/2005/8/layout/radial4"/>
    <dgm:cxn modelId="{A415E7E3-8E46-48A8-A33A-833BE5A41CD6}" type="presParOf" srcId="{BC3D678D-1375-4FBA-93E9-B9815EF27D7B}" destId="{546B90AA-E24A-4768-8FE1-5CDF259DBEB0}" srcOrd="5" destOrd="0" presId="urn:microsoft.com/office/officeart/2005/8/layout/radial4"/>
    <dgm:cxn modelId="{473666EE-D699-46FD-A5D3-681264DEB92D}" type="presParOf" srcId="{BC3D678D-1375-4FBA-93E9-B9815EF27D7B}" destId="{138135EC-DE86-4D39-AA56-E1F3014C070F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688CC16-F9DF-4B77-8DE9-D91E33464F5C}" type="doc">
      <dgm:prSet loTypeId="urn:microsoft.com/office/officeart/2005/8/layout/process1" loCatId="process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3A87292A-18F8-4865-B3A6-097D44FBCCC5}">
      <dgm:prSet phldrT="[文字]" custT="1"/>
      <dgm:spPr/>
      <dgm:t>
        <a:bodyPr/>
        <a:lstStyle/>
        <a:p>
          <a:r>
            <a:rPr lang="en-US" altLang="zh-TW" sz="2000" b="1" dirty="0" smtClean="0"/>
            <a:t>94.2.5</a:t>
          </a:r>
          <a:r>
            <a:rPr lang="zh-TW" altLang="en-US" sz="2000" b="1" dirty="0" smtClean="0"/>
            <a:t>公布</a:t>
          </a:r>
          <a:endParaRPr lang="en-US" altLang="zh-TW" sz="2000" b="1" dirty="0" smtClean="0"/>
        </a:p>
        <a:p>
          <a:r>
            <a:rPr lang="zh-TW" altLang="en-US" sz="2000" b="1" dirty="0" smtClean="0"/>
            <a:t>原住民族基本法（</a:t>
          </a:r>
          <a:r>
            <a:rPr lang="en-US" altLang="zh-TW" sz="2000" b="1" dirty="0" smtClean="0"/>
            <a:t>§3</a:t>
          </a:r>
          <a:r>
            <a:rPr lang="zh-TW" altLang="en-US" sz="2000" b="1" dirty="0" smtClean="0"/>
            <a:t>）</a:t>
          </a:r>
          <a:endParaRPr lang="zh-TW" altLang="en-US" sz="2000" b="1" dirty="0"/>
        </a:p>
      </dgm:t>
    </dgm:pt>
    <dgm:pt modelId="{BAFBF1F5-3695-442F-94DB-0238399EE905}" type="parTrans" cxnId="{6BDA597F-4303-4D1A-ACB8-886CFF6F5BBA}">
      <dgm:prSet/>
      <dgm:spPr/>
      <dgm:t>
        <a:bodyPr/>
        <a:lstStyle/>
        <a:p>
          <a:endParaRPr lang="zh-TW" altLang="en-US"/>
        </a:p>
      </dgm:t>
    </dgm:pt>
    <dgm:pt modelId="{0E4DDE22-C606-4EDE-97B4-7DA124ABB347}" type="sibTrans" cxnId="{6BDA597F-4303-4D1A-ACB8-886CFF6F5BBA}">
      <dgm:prSet custT="1"/>
      <dgm:spPr/>
      <dgm:t>
        <a:bodyPr/>
        <a:lstStyle/>
        <a:p>
          <a:r>
            <a:rPr lang="zh-TW" altLang="en-US" sz="1400" b="1" dirty="0" smtClean="0">
              <a:solidFill>
                <a:srgbClr val="003300"/>
              </a:solidFill>
            </a:rPr>
            <a:t>授權</a:t>
          </a:r>
          <a:endParaRPr lang="zh-TW" altLang="en-US" sz="1400" b="1" dirty="0">
            <a:solidFill>
              <a:srgbClr val="003300"/>
            </a:solidFill>
          </a:endParaRPr>
        </a:p>
      </dgm:t>
    </dgm:pt>
    <dgm:pt modelId="{2BDAF11F-985D-4EF5-98EB-8A55B708E8AA}">
      <dgm:prSet phldrT="[文字]" custT="1"/>
      <dgm:spPr/>
      <dgm:t>
        <a:bodyPr/>
        <a:lstStyle/>
        <a:p>
          <a:r>
            <a:rPr lang="en-US" altLang="zh-TW" sz="2000" b="1" dirty="0" smtClean="0"/>
            <a:t>95.2.8</a:t>
          </a:r>
          <a:r>
            <a:rPr lang="zh-TW" altLang="en-US" sz="2000" b="1" dirty="0" smtClean="0"/>
            <a:t>發布</a:t>
          </a:r>
          <a:endParaRPr lang="en-US" altLang="zh-TW" sz="2000" b="1" dirty="0" smtClean="0"/>
        </a:p>
        <a:p>
          <a:r>
            <a:rPr lang="zh-TW" altLang="en-US" sz="2000" b="1" dirty="0" smtClean="0"/>
            <a:t>「行政院原住民族基本法推動會設置要點」</a:t>
          </a:r>
          <a:endParaRPr lang="zh-TW" altLang="en-US" sz="2000" b="1" dirty="0"/>
        </a:p>
      </dgm:t>
    </dgm:pt>
    <dgm:pt modelId="{E6EA6E7E-10BA-40F9-A498-0D6780F65302}" type="parTrans" cxnId="{BD4FBF6C-B385-46FD-A4DF-0951468C2ED8}">
      <dgm:prSet/>
      <dgm:spPr/>
      <dgm:t>
        <a:bodyPr/>
        <a:lstStyle/>
        <a:p>
          <a:endParaRPr lang="zh-TW" altLang="en-US"/>
        </a:p>
      </dgm:t>
    </dgm:pt>
    <dgm:pt modelId="{48086DF6-B664-4E93-8B48-72D3357B21FD}" type="sibTrans" cxnId="{BD4FBF6C-B385-46FD-A4DF-0951468C2ED8}">
      <dgm:prSet/>
      <dgm:spPr/>
      <dgm:t>
        <a:bodyPr/>
        <a:lstStyle/>
        <a:p>
          <a:r>
            <a:rPr lang="zh-TW" altLang="en-US" b="1" dirty="0" smtClean="0">
              <a:solidFill>
                <a:srgbClr val="003300"/>
              </a:solidFill>
            </a:rPr>
            <a:t>設置</a:t>
          </a:r>
          <a:endParaRPr lang="zh-TW" altLang="en-US" b="1" dirty="0">
            <a:solidFill>
              <a:srgbClr val="003300"/>
            </a:solidFill>
          </a:endParaRPr>
        </a:p>
      </dgm:t>
    </dgm:pt>
    <dgm:pt modelId="{6CE19EC3-27E8-422F-85CA-7F2EC7393A88}">
      <dgm:prSet phldrT="[文字]" custT="1"/>
      <dgm:spPr/>
      <dgm:t>
        <a:bodyPr/>
        <a:lstStyle/>
        <a:p>
          <a:r>
            <a:rPr lang="zh-TW" altLang="en-US" sz="2000" b="1" dirty="0" smtClean="0"/>
            <a:t>行政院原住民族基本法推動會</a:t>
          </a:r>
          <a:endParaRPr lang="zh-TW" altLang="en-US" sz="2000" b="1" dirty="0"/>
        </a:p>
      </dgm:t>
    </dgm:pt>
    <dgm:pt modelId="{F5A3EA16-FD4A-4ECC-9E44-AB082D491947}" type="parTrans" cxnId="{A25F84B9-9A3C-4AA7-9A7D-A8469ADA7000}">
      <dgm:prSet/>
      <dgm:spPr/>
      <dgm:t>
        <a:bodyPr/>
        <a:lstStyle/>
        <a:p>
          <a:endParaRPr lang="zh-TW" altLang="en-US"/>
        </a:p>
      </dgm:t>
    </dgm:pt>
    <dgm:pt modelId="{8150D752-855A-4C70-A278-E3FD2798BE4F}" type="sibTrans" cxnId="{A25F84B9-9A3C-4AA7-9A7D-A8469ADA7000}">
      <dgm:prSet/>
      <dgm:spPr/>
      <dgm:t>
        <a:bodyPr/>
        <a:lstStyle/>
        <a:p>
          <a:endParaRPr lang="zh-TW" altLang="en-US"/>
        </a:p>
      </dgm:t>
    </dgm:pt>
    <dgm:pt modelId="{A9927FB2-A64D-4F07-B579-8085D5C3AC67}" type="pres">
      <dgm:prSet presAssocID="{F688CC16-F9DF-4B77-8DE9-D91E33464F5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0311DF5-A601-4A38-BB94-076A92222F58}" type="pres">
      <dgm:prSet presAssocID="{3A87292A-18F8-4865-B3A6-097D44FBCCC5}" presName="node" presStyleLbl="node1" presStyleIdx="0" presStyleCnt="3" custScaleY="90801" custLinFactNeighborX="-821" custLinFactNeighborY="6623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CAB6CD9-F7FC-41F7-8C58-3873A5146C24}" type="pres">
      <dgm:prSet presAssocID="{0E4DDE22-C606-4EDE-97B4-7DA124ABB347}" presName="sibTrans" presStyleLbl="sibTrans2D1" presStyleIdx="0" presStyleCnt="2" custScaleX="160517"/>
      <dgm:spPr/>
      <dgm:t>
        <a:bodyPr/>
        <a:lstStyle/>
        <a:p>
          <a:endParaRPr lang="zh-TW" altLang="en-US"/>
        </a:p>
      </dgm:t>
    </dgm:pt>
    <dgm:pt modelId="{E682F619-72D6-4FAD-95E9-F5E61A527F46}" type="pres">
      <dgm:prSet presAssocID="{0E4DDE22-C606-4EDE-97B4-7DA124ABB347}" presName="connectorText" presStyleLbl="sibTrans2D1" presStyleIdx="0" presStyleCnt="2"/>
      <dgm:spPr/>
      <dgm:t>
        <a:bodyPr/>
        <a:lstStyle/>
        <a:p>
          <a:endParaRPr lang="zh-TW" altLang="en-US"/>
        </a:p>
      </dgm:t>
    </dgm:pt>
    <dgm:pt modelId="{DB8E1750-F6D7-4046-9DEB-5CF86EF54670}" type="pres">
      <dgm:prSet presAssocID="{2BDAF11F-985D-4EF5-98EB-8A55B708E8AA}" presName="node" presStyleLbl="node1" presStyleIdx="1" presStyleCnt="3" custScaleX="108831" custScaleY="94743" custLinFactNeighborX="5356" custLinFactNeighborY="6820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9588535-B636-4AC9-B998-E3965938F10A}" type="pres">
      <dgm:prSet presAssocID="{48086DF6-B664-4E93-8B48-72D3357B21FD}" presName="sibTrans" presStyleLbl="sibTrans2D1" presStyleIdx="1" presStyleCnt="2" custScaleX="147198"/>
      <dgm:spPr/>
      <dgm:t>
        <a:bodyPr/>
        <a:lstStyle/>
        <a:p>
          <a:endParaRPr lang="zh-TW" altLang="en-US"/>
        </a:p>
      </dgm:t>
    </dgm:pt>
    <dgm:pt modelId="{280251D6-8DC9-4C7B-BDE2-CDF4A8AEF110}" type="pres">
      <dgm:prSet presAssocID="{48086DF6-B664-4E93-8B48-72D3357B21FD}" presName="connectorText" presStyleLbl="sibTrans2D1" presStyleIdx="1" presStyleCnt="2"/>
      <dgm:spPr/>
      <dgm:t>
        <a:bodyPr/>
        <a:lstStyle/>
        <a:p>
          <a:endParaRPr lang="zh-TW" altLang="en-US"/>
        </a:p>
      </dgm:t>
    </dgm:pt>
    <dgm:pt modelId="{BABFBE6E-7E3F-4338-B770-B91A5A5BCFF4}" type="pres">
      <dgm:prSet presAssocID="{6CE19EC3-27E8-422F-85CA-7F2EC7393A88}" presName="node" presStyleLbl="node1" presStyleIdx="2" presStyleCnt="3" custScaleX="104991" custScaleY="93037" custLinFactNeighborX="-6804" custLinFactNeighborY="6735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6BDA597F-4303-4D1A-ACB8-886CFF6F5BBA}" srcId="{F688CC16-F9DF-4B77-8DE9-D91E33464F5C}" destId="{3A87292A-18F8-4865-B3A6-097D44FBCCC5}" srcOrd="0" destOrd="0" parTransId="{BAFBF1F5-3695-442F-94DB-0238399EE905}" sibTransId="{0E4DDE22-C606-4EDE-97B4-7DA124ABB347}"/>
    <dgm:cxn modelId="{A2680931-7448-4879-8781-2D84CCE18A95}" type="presOf" srcId="{F688CC16-F9DF-4B77-8DE9-D91E33464F5C}" destId="{A9927FB2-A64D-4F07-B579-8085D5C3AC67}" srcOrd="0" destOrd="0" presId="urn:microsoft.com/office/officeart/2005/8/layout/process1"/>
    <dgm:cxn modelId="{D223E3EE-3B3D-4964-8907-DF2D53D374E6}" type="presOf" srcId="{0E4DDE22-C606-4EDE-97B4-7DA124ABB347}" destId="{E682F619-72D6-4FAD-95E9-F5E61A527F46}" srcOrd="1" destOrd="0" presId="urn:microsoft.com/office/officeart/2005/8/layout/process1"/>
    <dgm:cxn modelId="{D8AA662D-119C-4D0E-9D0A-7D909DCDE479}" type="presOf" srcId="{2BDAF11F-985D-4EF5-98EB-8A55B708E8AA}" destId="{DB8E1750-F6D7-4046-9DEB-5CF86EF54670}" srcOrd="0" destOrd="0" presId="urn:microsoft.com/office/officeart/2005/8/layout/process1"/>
    <dgm:cxn modelId="{BD4FBF6C-B385-46FD-A4DF-0951468C2ED8}" srcId="{F688CC16-F9DF-4B77-8DE9-D91E33464F5C}" destId="{2BDAF11F-985D-4EF5-98EB-8A55B708E8AA}" srcOrd="1" destOrd="0" parTransId="{E6EA6E7E-10BA-40F9-A498-0D6780F65302}" sibTransId="{48086DF6-B664-4E93-8B48-72D3357B21FD}"/>
    <dgm:cxn modelId="{BA7BD089-6C17-4AE1-9865-20F832C9DFCF}" type="presOf" srcId="{6CE19EC3-27E8-422F-85CA-7F2EC7393A88}" destId="{BABFBE6E-7E3F-4338-B770-B91A5A5BCFF4}" srcOrd="0" destOrd="0" presId="urn:microsoft.com/office/officeart/2005/8/layout/process1"/>
    <dgm:cxn modelId="{069DAD68-F18F-4596-B998-FEEDC1DDAAEB}" type="presOf" srcId="{48086DF6-B664-4E93-8B48-72D3357B21FD}" destId="{280251D6-8DC9-4C7B-BDE2-CDF4A8AEF110}" srcOrd="1" destOrd="0" presId="urn:microsoft.com/office/officeart/2005/8/layout/process1"/>
    <dgm:cxn modelId="{A25F84B9-9A3C-4AA7-9A7D-A8469ADA7000}" srcId="{F688CC16-F9DF-4B77-8DE9-D91E33464F5C}" destId="{6CE19EC3-27E8-422F-85CA-7F2EC7393A88}" srcOrd="2" destOrd="0" parTransId="{F5A3EA16-FD4A-4ECC-9E44-AB082D491947}" sibTransId="{8150D752-855A-4C70-A278-E3FD2798BE4F}"/>
    <dgm:cxn modelId="{456E9F59-9C75-4473-9753-FB015DDDF55E}" type="presOf" srcId="{48086DF6-B664-4E93-8B48-72D3357B21FD}" destId="{59588535-B636-4AC9-B998-E3965938F10A}" srcOrd="0" destOrd="0" presId="urn:microsoft.com/office/officeart/2005/8/layout/process1"/>
    <dgm:cxn modelId="{C09F3536-4B1F-4D26-9586-90CDA626D825}" type="presOf" srcId="{3A87292A-18F8-4865-B3A6-097D44FBCCC5}" destId="{10311DF5-A601-4A38-BB94-076A92222F58}" srcOrd="0" destOrd="0" presId="urn:microsoft.com/office/officeart/2005/8/layout/process1"/>
    <dgm:cxn modelId="{07F2CF01-1016-4143-81CC-A05B0A3C488E}" type="presOf" srcId="{0E4DDE22-C606-4EDE-97B4-7DA124ABB347}" destId="{ACAB6CD9-F7FC-41F7-8C58-3873A5146C24}" srcOrd="0" destOrd="0" presId="urn:microsoft.com/office/officeart/2005/8/layout/process1"/>
    <dgm:cxn modelId="{C838B9C7-9507-49F2-B9F1-954263C5266F}" type="presParOf" srcId="{A9927FB2-A64D-4F07-B579-8085D5C3AC67}" destId="{10311DF5-A601-4A38-BB94-076A92222F58}" srcOrd="0" destOrd="0" presId="urn:microsoft.com/office/officeart/2005/8/layout/process1"/>
    <dgm:cxn modelId="{040094AC-1CBD-4B4E-A541-871A2ED0CD60}" type="presParOf" srcId="{A9927FB2-A64D-4F07-B579-8085D5C3AC67}" destId="{ACAB6CD9-F7FC-41F7-8C58-3873A5146C24}" srcOrd="1" destOrd="0" presId="urn:microsoft.com/office/officeart/2005/8/layout/process1"/>
    <dgm:cxn modelId="{476A9C88-59EE-44A7-ABBC-9CF4ADB2291D}" type="presParOf" srcId="{ACAB6CD9-F7FC-41F7-8C58-3873A5146C24}" destId="{E682F619-72D6-4FAD-95E9-F5E61A527F46}" srcOrd="0" destOrd="0" presId="urn:microsoft.com/office/officeart/2005/8/layout/process1"/>
    <dgm:cxn modelId="{F8071492-6F17-4DEE-A2B1-459A38F7EF78}" type="presParOf" srcId="{A9927FB2-A64D-4F07-B579-8085D5C3AC67}" destId="{DB8E1750-F6D7-4046-9DEB-5CF86EF54670}" srcOrd="2" destOrd="0" presId="urn:microsoft.com/office/officeart/2005/8/layout/process1"/>
    <dgm:cxn modelId="{332F1185-9A39-4C4E-B49E-952DF0B511AC}" type="presParOf" srcId="{A9927FB2-A64D-4F07-B579-8085D5C3AC67}" destId="{59588535-B636-4AC9-B998-E3965938F10A}" srcOrd="3" destOrd="0" presId="urn:microsoft.com/office/officeart/2005/8/layout/process1"/>
    <dgm:cxn modelId="{1A0844AC-631D-4A4B-8B88-2C5312B71936}" type="presParOf" srcId="{59588535-B636-4AC9-B998-E3965938F10A}" destId="{280251D6-8DC9-4C7B-BDE2-CDF4A8AEF110}" srcOrd="0" destOrd="0" presId="urn:microsoft.com/office/officeart/2005/8/layout/process1"/>
    <dgm:cxn modelId="{6FE072AE-A803-469E-B069-C956FD80C2C9}" type="presParOf" srcId="{A9927FB2-A64D-4F07-B579-8085D5C3AC67}" destId="{BABFBE6E-7E3F-4338-B770-B91A5A5BCFF4}" srcOrd="4" destOrd="0" presId="urn:microsoft.com/office/officeart/2005/8/layout/process1"/>
  </dgm:cxnLst>
  <dgm:bg>
    <a:blipFill>
      <a:blip xmlns:r="http://schemas.openxmlformats.org/officeDocument/2006/relationships" r:embed="rId1"/>
      <a:tile tx="0" ty="0" sx="100000" sy="100000" flip="none" algn="tl"/>
    </a:blipFill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097B89-8876-495C-AF4E-34F632F131FD}" type="doc">
      <dgm:prSet loTypeId="urn:microsoft.com/office/officeart/2005/8/layout/orgChart1" loCatId="hierarchy" qsTypeId="urn:microsoft.com/office/officeart/2005/8/quickstyle/3d1" qsCatId="3D" csTypeId="urn:microsoft.com/office/officeart/2005/8/colors/accent2_5" csCatId="accent2" phldr="1"/>
      <dgm:spPr/>
      <dgm:t>
        <a:bodyPr/>
        <a:lstStyle/>
        <a:p>
          <a:endParaRPr lang="zh-TW" altLang="en-US"/>
        </a:p>
      </dgm:t>
    </dgm:pt>
    <dgm:pt modelId="{D59EF70B-B8C1-486D-A358-9720C619805B}">
      <dgm:prSet phldrT="[文字]" cust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  <dgm:t>
        <a:bodyPr/>
        <a:lstStyle/>
        <a:p>
          <a:r>
            <a:rPr lang="zh-TW" altLang="en-US" sz="2500" b="1" dirty="0" smtClean="0">
              <a:solidFill>
                <a:srgbClr val="003300"/>
              </a:solidFill>
              <a:latin typeface="王漢宗特明體一標準" charset="-120"/>
              <a:ea typeface="王漢宗特明體一標準" charset="-120"/>
            </a:rPr>
            <a:t>召集人</a:t>
          </a:r>
          <a:endParaRPr lang="en-US" altLang="zh-TW" sz="2500" b="1" dirty="0" smtClean="0">
            <a:solidFill>
              <a:srgbClr val="003300"/>
            </a:solidFill>
            <a:latin typeface="王漢宗特明體一標準" charset="-120"/>
            <a:ea typeface="王漢宗特明體一標準" charset="-120"/>
          </a:endParaRPr>
        </a:p>
        <a:p>
          <a:r>
            <a:rPr lang="en-US" altLang="zh-TW" sz="2000" b="1" dirty="0" smtClean="0">
              <a:solidFill>
                <a:srgbClr val="003300"/>
              </a:solidFill>
            </a:rPr>
            <a:t>(</a:t>
          </a:r>
          <a:r>
            <a:rPr lang="zh-TW" altLang="en-US" sz="2000" b="1" dirty="0" smtClean="0">
              <a:solidFill>
                <a:srgbClr val="003300"/>
              </a:solidFill>
            </a:rPr>
            <a:t>院長兼任</a:t>
          </a:r>
          <a:r>
            <a:rPr lang="en-US" altLang="zh-TW" sz="2000" b="1" dirty="0" smtClean="0">
              <a:solidFill>
                <a:srgbClr val="003300"/>
              </a:solidFill>
            </a:rPr>
            <a:t>)</a:t>
          </a:r>
        </a:p>
      </dgm:t>
    </dgm:pt>
    <dgm:pt modelId="{30D01753-AD9F-48B3-813C-2F7041C5B27C}" type="parTrans" cxnId="{67607088-8D8A-4CA6-907A-7D97FFC7B4C9}">
      <dgm:prSet/>
      <dgm:spPr/>
      <dgm:t>
        <a:bodyPr/>
        <a:lstStyle/>
        <a:p>
          <a:endParaRPr lang="zh-TW" altLang="en-US"/>
        </a:p>
      </dgm:t>
    </dgm:pt>
    <dgm:pt modelId="{0F9A3490-3E18-4D5D-9E85-B52257D00263}" type="sibTrans" cxnId="{67607088-8D8A-4CA6-907A-7D97FFC7B4C9}">
      <dgm:prSet/>
      <dgm:spPr/>
      <dgm:t>
        <a:bodyPr/>
        <a:lstStyle/>
        <a:p>
          <a:endParaRPr lang="zh-TW" altLang="en-US"/>
        </a:p>
      </dgm:t>
    </dgm:pt>
    <dgm:pt modelId="{2F143C97-C173-480F-A55C-5787E10A3F45}" type="asst">
      <dgm:prSet phldrT="[文字]" custT="1"/>
      <dgm:sp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</dgm:spPr>
      <dgm:t>
        <a:bodyPr/>
        <a:lstStyle/>
        <a:p>
          <a:r>
            <a:rPr lang="zh-TW" altLang="en-US" sz="1600" b="1" dirty="0" smtClean="0">
              <a:solidFill>
                <a:srgbClr val="003300"/>
              </a:solidFill>
            </a:rPr>
            <a:t>執行長</a:t>
          </a:r>
          <a:endParaRPr lang="en-US" altLang="zh-TW" sz="1600" b="1" dirty="0" smtClean="0">
            <a:solidFill>
              <a:srgbClr val="003300"/>
            </a:solidFill>
          </a:endParaRPr>
        </a:p>
        <a:p>
          <a:r>
            <a:rPr lang="en-US" altLang="zh-TW" sz="1600" b="1" dirty="0" smtClean="0">
              <a:solidFill>
                <a:srgbClr val="003300"/>
              </a:solidFill>
            </a:rPr>
            <a:t>(</a:t>
          </a:r>
          <a:r>
            <a:rPr lang="zh-TW" altLang="en-US" sz="1600" b="1" dirty="0" smtClean="0">
              <a:solidFill>
                <a:srgbClr val="003300"/>
              </a:solidFill>
            </a:rPr>
            <a:t>原民會主委兼任</a:t>
          </a:r>
          <a:r>
            <a:rPr lang="en-US" altLang="zh-TW" sz="1600" b="1" dirty="0" smtClean="0">
              <a:solidFill>
                <a:srgbClr val="003300"/>
              </a:solidFill>
            </a:rPr>
            <a:t>)</a:t>
          </a:r>
          <a:endParaRPr lang="zh-TW" altLang="en-US" sz="1600" b="1" dirty="0">
            <a:solidFill>
              <a:srgbClr val="003300"/>
            </a:solidFill>
          </a:endParaRPr>
        </a:p>
      </dgm:t>
    </dgm:pt>
    <dgm:pt modelId="{6CA4AD86-F179-420F-88A6-C82360EC5296}" type="parTrans" cxnId="{298721C3-A170-4BFB-BCAF-852543FD18C8}">
      <dgm:prSet/>
      <dgm:spPr/>
      <dgm:t>
        <a:bodyPr/>
        <a:lstStyle/>
        <a:p>
          <a:endParaRPr lang="zh-TW" altLang="en-US"/>
        </a:p>
      </dgm:t>
    </dgm:pt>
    <dgm:pt modelId="{A412DCF5-0303-475E-AF60-D444E57265A4}" type="sibTrans" cxnId="{298721C3-A170-4BFB-BCAF-852543FD18C8}">
      <dgm:prSet/>
      <dgm:spPr/>
      <dgm:t>
        <a:bodyPr/>
        <a:lstStyle/>
        <a:p>
          <a:endParaRPr lang="zh-TW" altLang="en-US"/>
        </a:p>
      </dgm:t>
    </dgm:pt>
    <dgm:pt modelId="{F01D8C2B-8AA1-426E-9D30-A5E2EC649CAE}">
      <dgm:prSet phldrT="[文字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zh-TW" altLang="en-US" sz="1600" b="1" dirty="0" smtClean="0"/>
            <a:t>機關首長</a:t>
          </a:r>
          <a:endParaRPr lang="en-US" altLang="zh-TW" sz="1600" b="1" dirty="0" smtClean="0"/>
        </a:p>
        <a:p>
          <a:r>
            <a:rPr lang="en-US" altLang="zh-TW" sz="1600" b="1" dirty="0" smtClean="0"/>
            <a:t>11</a:t>
          </a:r>
          <a:r>
            <a:rPr lang="zh-TW" altLang="en-US" sz="1600" b="1" dirty="0" smtClean="0"/>
            <a:t>人</a:t>
          </a:r>
          <a:endParaRPr lang="zh-TW" altLang="en-US" sz="1600" b="1" dirty="0"/>
        </a:p>
      </dgm:t>
    </dgm:pt>
    <dgm:pt modelId="{1637181E-15F7-477F-9D67-063664F2578A}" type="parTrans" cxnId="{2165D64F-F8ED-4847-8EF3-34FE8DCE5F33}">
      <dgm:prSet/>
      <dgm:spPr/>
      <dgm:t>
        <a:bodyPr/>
        <a:lstStyle/>
        <a:p>
          <a:endParaRPr lang="zh-TW" altLang="en-US"/>
        </a:p>
      </dgm:t>
    </dgm:pt>
    <dgm:pt modelId="{686B1302-0383-48CB-B37B-4D7D0E94FBA1}" type="sibTrans" cxnId="{2165D64F-F8ED-4847-8EF3-34FE8DCE5F33}">
      <dgm:prSet/>
      <dgm:spPr/>
      <dgm:t>
        <a:bodyPr/>
        <a:lstStyle/>
        <a:p>
          <a:endParaRPr lang="zh-TW" altLang="en-US"/>
        </a:p>
      </dgm:t>
    </dgm:pt>
    <dgm:pt modelId="{44215FCB-D04A-431D-9109-E4FC6732DD0F}">
      <dgm:prSet phldrT="[文字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zh-TW" altLang="en-US" sz="1600" b="1" dirty="0" smtClean="0"/>
            <a:t>民族代表</a:t>
          </a:r>
          <a:endParaRPr lang="en-US" altLang="zh-TW" sz="1600" b="1" dirty="0" smtClean="0"/>
        </a:p>
        <a:p>
          <a:r>
            <a:rPr lang="en-US" altLang="zh-TW" sz="1600" b="1" dirty="0" smtClean="0"/>
            <a:t>23</a:t>
          </a:r>
          <a:r>
            <a:rPr lang="zh-TW" altLang="en-US" sz="1600" b="1" dirty="0" smtClean="0"/>
            <a:t>人</a:t>
          </a:r>
          <a:endParaRPr lang="zh-TW" altLang="en-US" sz="1600" b="1" dirty="0"/>
        </a:p>
      </dgm:t>
    </dgm:pt>
    <dgm:pt modelId="{F120847A-744C-4261-813F-F046478FDEA4}" type="parTrans" cxnId="{4514CD87-2794-4529-BBA4-6D815C907BB6}">
      <dgm:prSet/>
      <dgm:spPr/>
      <dgm:t>
        <a:bodyPr/>
        <a:lstStyle/>
        <a:p>
          <a:endParaRPr lang="zh-TW" altLang="en-US"/>
        </a:p>
      </dgm:t>
    </dgm:pt>
    <dgm:pt modelId="{542ACAEA-6F4B-49A1-A0F4-9EC55FB6F590}" type="sibTrans" cxnId="{4514CD87-2794-4529-BBA4-6D815C907BB6}">
      <dgm:prSet/>
      <dgm:spPr/>
      <dgm:t>
        <a:bodyPr/>
        <a:lstStyle/>
        <a:p>
          <a:endParaRPr lang="zh-TW" altLang="en-US"/>
        </a:p>
      </dgm:t>
    </dgm:pt>
    <dgm:pt modelId="{41FE7041-50B4-4762-953B-CD8A4C515355}">
      <dgm:prSet phldrT="[文字]" custT="1"/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zh-TW" altLang="en-US" sz="1600" b="1" dirty="0" smtClean="0"/>
            <a:t>專家學者</a:t>
          </a:r>
          <a:endParaRPr lang="en-US" altLang="zh-TW" sz="1600" b="1" dirty="0" smtClean="0"/>
        </a:p>
        <a:p>
          <a:r>
            <a:rPr lang="en-US" altLang="zh-TW" sz="1600" b="1" dirty="0" smtClean="0"/>
            <a:t>5</a:t>
          </a:r>
          <a:r>
            <a:rPr lang="zh-TW" altLang="en-US" sz="1600" b="1" dirty="0" smtClean="0"/>
            <a:t>人</a:t>
          </a:r>
          <a:endParaRPr lang="zh-TW" altLang="en-US" sz="1600" b="1" dirty="0"/>
        </a:p>
      </dgm:t>
    </dgm:pt>
    <dgm:pt modelId="{6A2980F5-BE28-4425-9D73-ECDE4DCAE4C7}" type="parTrans" cxnId="{4D235465-66BC-47BC-8C5F-7811B6403009}">
      <dgm:prSet/>
      <dgm:spPr/>
      <dgm:t>
        <a:bodyPr/>
        <a:lstStyle/>
        <a:p>
          <a:endParaRPr lang="zh-TW" altLang="en-US"/>
        </a:p>
      </dgm:t>
    </dgm:pt>
    <dgm:pt modelId="{1AF01577-FE93-4621-ABAA-8A42F27069D8}" type="sibTrans" cxnId="{4D235465-66BC-47BC-8C5F-7811B6403009}">
      <dgm:prSet/>
      <dgm:spPr/>
      <dgm:t>
        <a:bodyPr/>
        <a:lstStyle/>
        <a:p>
          <a:endParaRPr lang="zh-TW" altLang="en-US"/>
        </a:p>
      </dgm:t>
    </dgm:pt>
    <dgm:pt modelId="{1AD5D41E-65CC-44C5-BBAF-DFA998ACD8A6}" type="asst">
      <dgm:prSet phldrT="[文字]" custT="1"/>
      <dgm:sp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</dgm:spPr>
      <dgm:t>
        <a:bodyPr/>
        <a:lstStyle/>
        <a:p>
          <a:r>
            <a:rPr lang="zh-TW" altLang="en-US" sz="1600" b="1" dirty="0" smtClean="0">
              <a:solidFill>
                <a:srgbClr val="003300"/>
              </a:solidFill>
            </a:rPr>
            <a:t>副執行長</a:t>
          </a:r>
          <a:endParaRPr lang="zh-TW" altLang="en-US" sz="1600" b="1" dirty="0">
            <a:solidFill>
              <a:srgbClr val="003300"/>
            </a:solidFill>
          </a:endParaRPr>
        </a:p>
      </dgm:t>
    </dgm:pt>
    <dgm:pt modelId="{80214B4A-BF5D-4F98-8758-DC5FBE4ECE9F}" type="parTrans" cxnId="{0EF77C2A-020C-4F08-899E-D2EC85C997B0}">
      <dgm:prSet/>
      <dgm:spPr/>
      <dgm:t>
        <a:bodyPr/>
        <a:lstStyle/>
        <a:p>
          <a:endParaRPr lang="zh-TW" altLang="en-US"/>
        </a:p>
      </dgm:t>
    </dgm:pt>
    <dgm:pt modelId="{B6AE921F-A241-42C3-9C72-5ADB3E218806}" type="sibTrans" cxnId="{0EF77C2A-020C-4F08-899E-D2EC85C997B0}">
      <dgm:prSet/>
      <dgm:spPr/>
      <dgm:t>
        <a:bodyPr/>
        <a:lstStyle/>
        <a:p>
          <a:endParaRPr lang="zh-TW" altLang="en-US"/>
        </a:p>
      </dgm:t>
    </dgm:pt>
    <dgm:pt modelId="{3F782A9B-1ADF-4BB2-BDCE-EC6539D7E1A5}" type="pres">
      <dgm:prSet presAssocID="{4B097B89-8876-495C-AF4E-34F632F131F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D35A6537-642D-44BB-BE20-040E69EE61D0}" type="pres">
      <dgm:prSet presAssocID="{D59EF70B-B8C1-486D-A358-9720C619805B}" presName="hierRoot1" presStyleCnt="0">
        <dgm:presLayoutVars>
          <dgm:hierBranch val="init"/>
        </dgm:presLayoutVars>
      </dgm:prSet>
      <dgm:spPr/>
      <dgm:t>
        <a:bodyPr/>
        <a:lstStyle/>
        <a:p>
          <a:endParaRPr lang="zh-TW" altLang="en-US"/>
        </a:p>
      </dgm:t>
    </dgm:pt>
    <dgm:pt modelId="{D5CABFD5-A003-46E9-BD56-0A26875654BD}" type="pres">
      <dgm:prSet presAssocID="{D59EF70B-B8C1-486D-A358-9720C619805B}" presName="rootComposite1" presStyleCnt="0"/>
      <dgm:spPr/>
      <dgm:t>
        <a:bodyPr/>
        <a:lstStyle/>
        <a:p>
          <a:endParaRPr lang="zh-TW" altLang="en-US"/>
        </a:p>
      </dgm:t>
    </dgm:pt>
    <dgm:pt modelId="{52237317-8399-4AED-BB69-68649F3B865F}" type="pres">
      <dgm:prSet presAssocID="{D59EF70B-B8C1-486D-A358-9720C619805B}" presName="rootText1" presStyleLbl="node0" presStyleIdx="0" presStyleCnt="1" custScaleX="130218" custScaleY="167056" custLinFactNeighborX="12247" custLinFactNeighborY="-9851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B7DFC6B-C401-4937-AEC9-41E3AAE6FCB0}" type="pres">
      <dgm:prSet presAssocID="{D59EF70B-B8C1-486D-A358-9720C619805B}" presName="rootConnector1" presStyleLbl="node1" presStyleIdx="0" presStyleCnt="0"/>
      <dgm:spPr/>
      <dgm:t>
        <a:bodyPr/>
        <a:lstStyle/>
        <a:p>
          <a:endParaRPr lang="zh-TW" altLang="en-US"/>
        </a:p>
      </dgm:t>
    </dgm:pt>
    <dgm:pt modelId="{85F594BE-7CE3-4E49-89E7-9E536A020DFD}" type="pres">
      <dgm:prSet presAssocID="{D59EF70B-B8C1-486D-A358-9720C619805B}" presName="hierChild2" presStyleCnt="0"/>
      <dgm:spPr/>
      <dgm:t>
        <a:bodyPr/>
        <a:lstStyle/>
        <a:p>
          <a:endParaRPr lang="zh-TW" altLang="en-US"/>
        </a:p>
      </dgm:t>
    </dgm:pt>
    <dgm:pt modelId="{E5C2E2A1-5B68-4148-8CE2-DD8C1D898E40}" type="pres">
      <dgm:prSet presAssocID="{1637181E-15F7-477F-9D67-063664F2578A}" presName="Name37" presStyleLbl="parChTrans1D2" presStyleIdx="0" presStyleCnt="5"/>
      <dgm:spPr/>
      <dgm:t>
        <a:bodyPr/>
        <a:lstStyle/>
        <a:p>
          <a:endParaRPr lang="zh-TW" altLang="en-US"/>
        </a:p>
      </dgm:t>
    </dgm:pt>
    <dgm:pt modelId="{03A27D3F-3738-4D66-8AE4-1F7743A4E133}" type="pres">
      <dgm:prSet presAssocID="{F01D8C2B-8AA1-426E-9D30-A5E2EC649CAE}" presName="hierRoot2" presStyleCnt="0">
        <dgm:presLayoutVars>
          <dgm:hierBranch val="init"/>
        </dgm:presLayoutVars>
      </dgm:prSet>
      <dgm:spPr/>
      <dgm:t>
        <a:bodyPr/>
        <a:lstStyle/>
        <a:p>
          <a:endParaRPr lang="zh-TW" altLang="en-US"/>
        </a:p>
      </dgm:t>
    </dgm:pt>
    <dgm:pt modelId="{BF9F036C-52CF-4BC3-A9A2-5A5226B82A32}" type="pres">
      <dgm:prSet presAssocID="{F01D8C2B-8AA1-426E-9D30-A5E2EC649CAE}" presName="rootComposite" presStyleCnt="0"/>
      <dgm:spPr/>
      <dgm:t>
        <a:bodyPr/>
        <a:lstStyle/>
        <a:p>
          <a:endParaRPr lang="zh-TW" altLang="en-US"/>
        </a:p>
      </dgm:t>
    </dgm:pt>
    <dgm:pt modelId="{77C01416-3B25-4682-A5FA-8E7CFB8998E9}" type="pres">
      <dgm:prSet presAssocID="{F01D8C2B-8AA1-426E-9D30-A5E2EC649CAE}" presName="rootText" presStyleLbl="node2" presStyleIdx="0" presStyleCnt="3" custScaleY="148761" custLinFactNeighborX="-23" custLinFactNeighborY="-2536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E8564F5-7901-41A8-90FA-01EF48376C90}" type="pres">
      <dgm:prSet presAssocID="{F01D8C2B-8AA1-426E-9D30-A5E2EC649CAE}" presName="rootConnector" presStyleLbl="node2" presStyleIdx="0" presStyleCnt="3"/>
      <dgm:spPr/>
      <dgm:t>
        <a:bodyPr/>
        <a:lstStyle/>
        <a:p>
          <a:endParaRPr lang="zh-TW" altLang="en-US"/>
        </a:p>
      </dgm:t>
    </dgm:pt>
    <dgm:pt modelId="{2A555144-3522-47CD-8684-C92421E1AD6F}" type="pres">
      <dgm:prSet presAssocID="{F01D8C2B-8AA1-426E-9D30-A5E2EC649CAE}" presName="hierChild4" presStyleCnt="0"/>
      <dgm:spPr/>
      <dgm:t>
        <a:bodyPr/>
        <a:lstStyle/>
        <a:p>
          <a:endParaRPr lang="zh-TW" altLang="en-US"/>
        </a:p>
      </dgm:t>
    </dgm:pt>
    <dgm:pt modelId="{7E7B512A-39BB-486E-8AC0-1E4AD7A7B8D0}" type="pres">
      <dgm:prSet presAssocID="{F01D8C2B-8AA1-426E-9D30-A5E2EC649CAE}" presName="hierChild5" presStyleCnt="0"/>
      <dgm:spPr/>
      <dgm:t>
        <a:bodyPr/>
        <a:lstStyle/>
        <a:p>
          <a:endParaRPr lang="zh-TW" altLang="en-US"/>
        </a:p>
      </dgm:t>
    </dgm:pt>
    <dgm:pt modelId="{66679FC7-3D72-4D8C-943D-41CD8ED8336F}" type="pres">
      <dgm:prSet presAssocID="{F120847A-744C-4261-813F-F046478FDEA4}" presName="Name37" presStyleLbl="parChTrans1D2" presStyleIdx="1" presStyleCnt="5"/>
      <dgm:spPr/>
      <dgm:t>
        <a:bodyPr/>
        <a:lstStyle/>
        <a:p>
          <a:endParaRPr lang="zh-TW" altLang="en-US"/>
        </a:p>
      </dgm:t>
    </dgm:pt>
    <dgm:pt modelId="{0953B473-7C7B-4C7A-90F4-E96567B182D1}" type="pres">
      <dgm:prSet presAssocID="{44215FCB-D04A-431D-9109-E4FC6732DD0F}" presName="hierRoot2" presStyleCnt="0">
        <dgm:presLayoutVars>
          <dgm:hierBranch val="init"/>
        </dgm:presLayoutVars>
      </dgm:prSet>
      <dgm:spPr/>
      <dgm:t>
        <a:bodyPr/>
        <a:lstStyle/>
        <a:p>
          <a:endParaRPr lang="zh-TW" altLang="en-US"/>
        </a:p>
      </dgm:t>
    </dgm:pt>
    <dgm:pt modelId="{ECB37C3B-CE85-45D6-B6D2-63CB9D0BB80C}" type="pres">
      <dgm:prSet presAssocID="{44215FCB-D04A-431D-9109-E4FC6732DD0F}" presName="rootComposite" presStyleCnt="0"/>
      <dgm:spPr/>
      <dgm:t>
        <a:bodyPr/>
        <a:lstStyle/>
        <a:p>
          <a:endParaRPr lang="zh-TW" altLang="en-US"/>
        </a:p>
      </dgm:t>
    </dgm:pt>
    <dgm:pt modelId="{D33A02FF-AF16-4872-8C54-037006FB7F6B}" type="pres">
      <dgm:prSet presAssocID="{44215FCB-D04A-431D-9109-E4FC6732DD0F}" presName="rootText" presStyleLbl="node2" presStyleIdx="1" presStyleCnt="3" custScaleY="149752" custLinFactNeighborX="3357" custLinFactNeighborY="-2536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734077A-379E-47BF-A0FD-DA47A793D9BC}" type="pres">
      <dgm:prSet presAssocID="{44215FCB-D04A-431D-9109-E4FC6732DD0F}" presName="rootConnector" presStyleLbl="node2" presStyleIdx="1" presStyleCnt="3"/>
      <dgm:spPr/>
      <dgm:t>
        <a:bodyPr/>
        <a:lstStyle/>
        <a:p>
          <a:endParaRPr lang="zh-TW" altLang="en-US"/>
        </a:p>
      </dgm:t>
    </dgm:pt>
    <dgm:pt modelId="{28572B85-FD1F-44D5-A03D-EFC222DBD632}" type="pres">
      <dgm:prSet presAssocID="{44215FCB-D04A-431D-9109-E4FC6732DD0F}" presName="hierChild4" presStyleCnt="0"/>
      <dgm:spPr/>
      <dgm:t>
        <a:bodyPr/>
        <a:lstStyle/>
        <a:p>
          <a:endParaRPr lang="zh-TW" altLang="en-US"/>
        </a:p>
      </dgm:t>
    </dgm:pt>
    <dgm:pt modelId="{1B208EE3-EA0A-4C47-9D0E-197330234D21}" type="pres">
      <dgm:prSet presAssocID="{44215FCB-D04A-431D-9109-E4FC6732DD0F}" presName="hierChild5" presStyleCnt="0"/>
      <dgm:spPr/>
      <dgm:t>
        <a:bodyPr/>
        <a:lstStyle/>
        <a:p>
          <a:endParaRPr lang="zh-TW" altLang="en-US"/>
        </a:p>
      </dgm:t>
    </dgm:pt>
    <dgm:pt modelId="{676F0710-B798-433C-B7DF-DC7F40B7F979}" type="pres">
      <dgm:prSet presAssocID="{6A2980F5-BE28-4425-9D73-ECDE4DCAE4C7}" presName="Name37" presStyleLbl="parChTrans1D2" presStyleIdx="2" presStyleCnt="5"/>
      <dgm:spPr/>
      <dgm:t>
        <a:bodyPr/>
        <a:lstStyle/>
        <a:p>
          <a:endParaRPr lang="zh-TW" altLang="en-US"/>
        </a:p>
      </dgm:t>
    </dgm:pt>
    <dgm:pt modelId="{D4BB4188-36BF-4DE1-8D4D-95DEB9090C62}" type="pres">
      <dgm:prSet presAssocID="{41FE7041-50B4-4762-953B-CD8A4C515355}" presName="hierRoot2" presStyleCnt="0">
        <dgm:presLayoutVars>
          <dgm:hierBranch val="init"/>
        </dgm:presLayoutVars>
      </dgm:prSet>
      <dgm:spPr/>
      <dgm:t>
        <a:bodyPr/>
        <a:lstStyle/>
        <a:p>
          <a:endParaRPr lang="zh-TW" altLang="en-US"/>
        </a:p>
      </dgm:t>
    </dgm:pt>
    <dgm:pt modelId="{4064B73B-91F8-428E-9C70-A1F852C945F8}" type="pres">
      <dgm:prSet presAssocID="{41FE7041-50B4-4762-953B-CD8A4C515355}" presName="rootComposite" presStyleCnt="0"/>
      <dgm:spPr/>
      <dgm:t>
        <a:bodyPr/>
        <a:lstStyle/>
        <a:p>
          <a:endParaRPr lang="zh-TW" altLang="en-US"/>
        </a:p>
      </dgm:t>
    </dgm:pt>
    <dgm:pt modelId="{67D3BB88-E986-4E9A-920A-DA9569D1AAA2}" type="pres">
      <dgm:prSet presAssocID="{41FE7041-50B4-4762-953B-CD8A4C515355}" presName="rootText" presStyleLbl="node2" presStyleIdx="2" presStyleCnt="3" custScaleY="148761" custLinFactNeighborX="519" custLinFactNeighborY="-2536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3C4292EC-58D3-463E-9DC9-8028484985C4}" type="pres">
      <dgm:prSet presAssocID="{41FE7041-50B4-4762-953B-CD8A4C515355}" presName="rootConnector" presStyleLbl="node2" presStyleIdx="2" presStyleCnt="3"/>
      <dgm:spPr/>
      <dgm:t>
        <a:bodyPr/>
        <a:lstStyle/>
        <a:p>
          <a:endParaRPr lang="zh-TW" altLang="en-US"/>
        </a:p>
      </dgm:t>
    </dgm:pt>
    <dgm:pt modelId="{A4BB87B5-FEBB-405C-AA2B-C4ABC3BD866B}" type="pres">
      <dgm:prSet presAssocID="{41FE7041-50B4-4762-953B-CD8A4C515355}" presName="hierChild4" presStyleCnt="0"/>
      <dgm:spPr/>
      <dgm:t>
        <a:bodyPr/>
        <a:lstStyle/>
        <a:p>
          <a:endParaRPr lang="zh-TW" altLang="en-US"/>
        </a:p>
      </dgm:t>
    </dgm:pt>
    <dgm:pt modelId="{8A3C4679-78F7-430F-8098-F31E02A176BF}" type="pres">
      <dgm:prSet presAssocID="{41FE7041-50B4-4762-953B-CD8A4C515355}" presName="hierChild5" presStyleCnt="0"/>
      <dgm:spPr/>
      <dgm:t>
        <a:bodyPr/>
        <a:lstStyle/>
        <a:p>
          <a:endParaRPr lang="zh-TW" altLang="en-US"/>
        </a:p>
      </dgm:t>
    </dgm:pt>
    <dgm:pt modelId="{0441A37D-B00E-42C2-A3B0-629ECDDCA3ED}" type="pres">
      <dgm:prSet presAssocID="{D59EF70B-B8C1-486D-A358-9720C619805B}" presName="hierChild3" presStyleCnt="0"/>
      <dgm:spPr/>
      <dgm:t>
        <a:bodyPr/>
        <a:lstStyle/>
        <a:p>
          <a:endParaRPr lang="zh-TW" altLang="en-US"/>
        </a:p>
      </dgm:t>
    </dgm:pt>
    <dgm:pt modelId="{EB113EF3-9514-4C4B-A4D9-B5575FBCE8A5}" type="pres">
      <dgm:prSet presAssocID="{6CA4AD86-F179-420F-88A6-C82360EC5296}" presName="Name111" presStyleLbl="parChTrans1D2" presStyleIdx="3" presStyleCnt="5"/>
      <dgm:spPr/>
      <dgm:t>
        <a:bodyPr/>
        <a:lstStyle/>
        <a:p>
          <a:endParaRPr lang="zh-TW" altLang="en-US"/>
        </a:p>
      </dgm:t>
    </dgm:pt>
    <dgm:pt modelId="{B03E916A-E9C2-4C5B-89CA-8B16448EAEE8}" type="pres">
      <dgm:prSet presAssocID="{2F143C97-C173-480F-A55C-5787E10A3F45}" presName="hierRoot3" presStyleCnt="0">
        <dgm:presLayoutVars>
          <dgm:hierBranch val="init"/>
        </dgm:presLayoutVars>
      </dgm:prSet>
      <dgm:spPr/>
      <dgm:t>
        <a:bodyPr/>
        <a:lstStyle/>
        <a:p>
          <a:endParaRPr lang="zh-TW" altLang="en-US"/>
        </a:p>
      </dgm:t>
    </dgm:pt>
    <dgm:pt modelId="{3997D988-F378-4E0F-B8BE-81F990EAAEC0}" type="pres">
      <dgm:prSet presAssocID="{2F143C97-C173-480F-A55C-5787E10A3F45}" presName="rootComposite3" presStyleCnt="0"/>
      <dgm:spPr/>
      <dgm:t>
        <a:bodyPr/>
        <a:lstStyle/>
        <a:p>
          <a:endParaRPr lang="zh-TW" altLang="en-US"/>
        </a:p>
      </dgm:t>
    </dgm:pt>
    <dgm:pt modelId="{11590F58-D255-469B-8F79-9B48BAE2F558}" type="pres">
      <dgm:prSet presAssocID="{2F143C97-C173-480F-A55C-5787E10A3F45}" presName="rootText3" presStyleLbl="asst1" presStyleIdx="0" presStyleCnt="2" custScaleX="136328" custScaleY="148437" custLinFactNeighborX="-5538" custLinFactNeighborY="-71252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705391C-0855-4B60-A045-E28E8EF029BD}" type="pres">
      <dgm:prSet presAssocID="{2F143C97-C173-480F-A55C-5787E10A3F45}" presName="rootConnector3" presStyleLbl="asst1" presStyleIdx="0" presStyleCnt="2"/>
      <dgm:spPr/>
      <dgm:t>
        <a:bodyPr/>
        <a:lstStyle/>
        <a:p>
          <a:endParaRPr lang="zh-TW" altLang="en-US"/>
        </a:p>
      </dgm:t>
    </dgm:pt>
    <dgm:pt modelId="{A0A3EEBF-1346-4FBB-853B-3C5269E7AF3B}" type="pres">
      <dgm:prSet presAssocID="{2F143C97-C173-480F-A55C-5787E10A3F45}" presName="hierChild6" presStyleCnt="0"/>
      <dgm:spPr/>
      <dgm:t>
        <a:bodyPr/>
        <a:lstStyle/>
        <a:p>
          <a:endParaRPr lang="zh-TW" altLang="en-US"/>
        </a:p>
      </dgm:t>
    </dgm:pt>
    <dgm:pt modelId="{B7474943-CEF4-44AD-BB9A-D6F72CD01FD7}" type="pres">
      <dgm:prSet presAssocID="{2F143C97-C173-480F-A55C-5787E10A3F45}" presName="hierChild7" presStyleCnt="0"/>
      <dgm:spPr/>
      <dgm:t>
        <a:bodyPr/>
        <a:lstStyle/>
        <a:p>
          <a:endParaRPr lang="zh-TW" altLang="en-US"/>
        </a:p>
      </dgm:t>
    </dgm:pt>
    <dgm:pt modelId="{3A13F7AB-EAD6-4B2C-B760-0DD068039BCF}" type="pres">
      <dgm:prSet presAssocID="{80214B4A-BF5D-4F98-8758-DC5FBE4ECE9F}" presName="Name111" presStyleLbl="parChTrans1D2" presStyleIdx="4" presStyleCnt="5"/>
      <dgm:spPr/>
      <dgm:t>
        <a:bodyPr/>
        <a:lstStyle/>
        <a:p>
          <a:endParaRPr lang="zh-TW" altLang="en-US"/>
        </a:p>
      </dgm:t>
    </dgm:pt>
    <dgm:pt modelId="{914F020C-FD2B-4788-988F-0AAD3EA7CC4C}" type="pres">
      <dgm:prSet presAssocID="{1AD5D41E-65CC-44C5-BBAF-DFA998ACD8A6}" presName="hierRoot3" presStyleCnt="0">
        <dgm:presLayoutVars>
          <dgm:hierBranch val="init"/>
        </dgm:presLayoutVars>
      </dgm:prSet>
      <dgm:spPr/>
      <dgm:t>
        <a:bodyPr/>
        <a:lstStyle/>
        <a:p>
          <a:endParaRPr lang="zh-TW" altLang="en-US"/>
        </a:p>
      </dgm:t>
    </dgm:pt>
    <dgm:pt modelId="{1496A3F3-7915-49EB-9CA0-FEC2B88A95F1}" type="pres">
      <dgm:prSet presAssocID="{1AD5D41E-65CC-44C5-BBAF-DFA998ACD8A6}" presName="rootComposite3" presStyleCnt="0"/>
      <dgm:spPr/>
      <dgm:t>
        <a:bodyPr/>
        <a:lstStyle/>
        <a:p>
          <a:endParaRPr lang="zh-TW" altLang="en-US"/>
        </a:p>
      </dgm:t>
    </dgm:pt>
    <dgm:pt modelId="{63A83EA7-B22A-4F3B-9D37-7CF625985D17}" type="pres">
      <dgm:prSet presAssocID="{1AD5D41E-65CC-44C5-BBAF-DFA998ACD8A6}" presName="rootText3" presStyleLbl="asst1" presStyleIdx="1" presStyleCnt="2" custScaleY="124592" custLinFactNeighborX="17486" custLinFactNeighborY="-9061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FDBA192-F233-477D-B97F-13BE885871DA}" type="pres">
      <dgm:prSet presAssocID="{1AD5D41E-65CC-44C5-BBAF-DFA998ACD8A6}" presName="rootConnector3" presStyleLbl="asst1" presStyleIdx="1" presStyleCnt="2"/>
      <dgm:spPr/>
      <dgm:t>
        <a:bodyPr/>
        <a:lstStyle/>
        <a:p>
          <a:endParaRPr lang="zh-TW" altLang="en-US"/>
        </a:p>
      </dgm:t>
    </dgm:pt>
    <dgm:pt modelId="{D65F8AC8-9D62-4180-8E11-BD92559825F7}" type="pres">
      <dgm:prSet presAssocID="{1AD5D41E-65CC-44C5-BBAF-DFA998ACD8A6}" presName="hierChild6" presStyleCnt="0"/>
      <dgm:spPr/>
      <dgm:t>
        <a:bodyPr/>
        <a:lstStyle/>
        <a:p>
          <a:endParaRPr lang="zh-TW" altLang="en-US"/>
        </a:p>
      </dgm:t>
    </dgm:pt>
    <dgm:pt modelId="{034DDC6A-0FBB-439C-A7A8-C4D83E2192E6}" type="pres">
      <dgm:prSet presAssocID="{1AD5D41E-65CC-44C5-BBAF-DFA998ACD8A6}" presName="hierChild7" presStyleCnt="0"/>
      <dgm:spPr/>
      <dgm:t>
        <a:bodyPr/>
        <a:lstStyle/>
        <a:p>
          <a:endParaRPr lang="zh-TW" altLang="en-US"/>
        </a:p>
      </dgm:t>
    </dgm:pt>
  </dgm:ptLst>
  <dgm:cxnLst>
    <dgm:cxn modelId="{A52D2857-51C4-4A9A-85F7-52E671426109}" type="presOf" srcId="{F01D8C2B-8AA1-426E-9D30-A5E2EC649CAE}" destId="{77C01416-3B25-4682-A5FA-8E7CFB8998E9}" srcOrd="0" destOrd="0" presId="urn:microsoft.com/office/officeart/2005/8/layout/orgChart1"/>
    <dgm:cxn modelId="{35BB6135-E391-47FC-B149-6A0FD77BFC49}" type="presOf" srcId="{1AD5D41E-65CC-44C5-BBAF-DFA998ACD8A6}" destId="{63A83EA7-B22A-4F3B-9D37-7CF625985D17}" srcOrd="0" destOrd="0" presId="urn:microsoft.com/office/officeart/2005/8/layout/orgChart1"/>
    <dgm:cxn modelId="{7934E069-BD83-41B1-B1D2-E30A4AA2FD76}" type="presOf" srcId="{44215FCB-D04A-431D-9109-E4FC6732DD0F}" destId="{3734077A-379E-47BF-A0FD-DA47A793D9BC}" srcOrd="1" destOrd="0" presId="urn:microsoft.com/office/officeart/2005/8/layout/orgChart1"/>
    <dgm:cxn modelId="{298721C3-A170-4BFB-BCAF-852543FD18C8}" srcId="{D59EF70B-B8C1-486D-A358-9720C619805B}" destId="{2F143C97-C173-480F-A55C-5787E10A3F45}" srcOrd="0" destOrd="0" parTransId="{6CA4AD86-F179-420F-88A6-C82360EC5296}" sibTransId="{A412DCF5-0303-475E-AF60-D444E57265A4}"/>
    <dgm:cxn modelId="{4D235465-66BC-47BC-8C5F-7811B6403009}" srcId="{D59EF70B-B8C1-486D-A358-9720C619805B}" destId="{41FE7041-50B4-4762-953B-CD8A4C515355}" srcOrd="4" destOrd="0" parTransId="{6A2980F5-BE28-4425-9D73-ECDE4DCAE4C7}" sibTransId="{1AF01577-FE93-4621-ABAA-8A42F27069D8}"/>
    <dgm:cxn modelId="{2165D64F-F8ED-4847-8EF3-34FE8DCE5F33}" srcId="{D59EF70B-B8C1-486D-A358-9720C619805B}" destId="{F01D8C2B-8AA1-426E-9D30-A5E2EC649CAE}" srcOrd="2" destOrd="0" parTransId="{1637181E-15F7-477F-9D67-063664F2578A}" sibTransId="{686B1302-0383-48CB-B37B-4D7D0E94FBA1}"/>
    <dgm:cxn modelId="{67607088-8D8A-4CA6-907A-7D97FFC7B4C9}" srcId="{4B097B89-8876-495C-AF4E-34F632F131FD}" destId="{D59EF70B-B8C1-486D-A358-9720C619805B}" srcOrd="0" destOrd="0" parTransId="{30D01753-AD9F-48B3-813C-2F7041C5B27C}" sibTransId="{0F9A3490-3E18-4D5D-9E85-B52257D00263}"/>
    <dgm:cxn modelId="{68FFD7A9-F950-43E2-9A78-F09097F488A9}" type="presOf" srcId="{F01D8C2B-8AA1-426E-9D30-A5E2EC649CAE}" destId="{9E8564F5-7901-41A8-90FA-01EF48376C90}" srcOrd="1" destOrd="0" presId="urn:microsoft.com/office/officeart/2005/8/layout/orgChart1"/>
    <dgm:cxn modelId="{1C5A4B79-8457-40A1-9876-F4EF6C565229}" type="presOf" srcId="{6CA4AD86-F179-420F-88A6-C82360EC5296}" destId="{EB113EF3-9514-4C4B-A4D9-B5575FBCE8A5}" srcOrd="0" destOrd="0" presId="urn:microsoft.com/office/officeart/2005/8/layout/orgChart1"/>
    <dgm:cxn modelId="{584D7E12-5F65-43F7-84FD-9ACC0069615D}" type="presOf" srcId="{6A2980F5-BE28-4425-9D73-ECDE4DCAE4C7}" destId="{676F0710-B798-433C-B7DF-DC7F40B7F979}" srcOrd="0" destOrd="0" presId="urn:microsoft.com/office/officeart/2005/8/layout/orgChart1"/>
    <dgm:cxn modelId="{4514CD87-2794-4529-BBA4-6D815C907BB6}" srcId="{D59EF70B-B8C1-486D-A358-9720C619805B}" destId="{44215FCB-D04A-431D-9109-E4FC6732DD0F}" srcOrd="3" destOrd="0" parTransId="{F120847A-744C-4261-813F-F046478FDEA4}" sibTransId="{542ACAEA-6F4B-49A1-A0F4-9EC55FB6F590}"/>
    <dgm:cxn modelId="{E0CC73CA-B860-4715-A366-8148BD3AB378}" type="presOf" srcId="{44215FCB-D04A-431D-9109-E4FC6732DD0F}" destId="{D33A02FF-AF16-4872-8C54-037006FB7F6B}" srcOrd="0" destOrd="0" presId="urn:microsoft.com/office/officeart/2005/8/layout/orgChart1"/>
    <dgm:cxn modelId="{DD3053DA-8420-47B0-9919-43D1D9078BD3}" type="presOf" srcId="{41FE7041-50B4-4762-953B-CD8A4C515355}" destId="{67D3BB88-E986-4E9A-920A-DA9569D1AAA2}" srcOrd="0" destOrd="0" presId="urn:microsoft.com/office/officeart/2005/8/layout/orgChart1"/>
    <dgm:cxn modelId="{BBCEDCFC-9F46-4770-9CCA-04EE781D6301}" type="presOf" srcId="{4B097B89-8876-495C-AF4E-34F632F131FD}" destId="{3F782A9B-1ADF-4BB2-BDCE-EC6539D7E1A5}" srcOrd="0" destOrd="0" presId="urn:microsoft.com/office/officeart/2005/8/layout/orgChart1"/>
    <dgm:cxn modelId="{3A78B542-58B1-44FE-B75A-9C51CAAC8472}" type="presOf" srcId="{F120847A-744C-4261-813F-F046478FDEA4}" destId="{66679FC7-3D72-4D8C-943D-41CD8ED8336F}" srcOrd="0" destOrd="0" presId="urn:microsoft.com/office/officeart/2005/8/layout/orgChart1"/>
    <dgm:cxn modelId="{43B3D09E-27BA-41A4-AD06-D2D2DECB2F19}" type="presOf" srcId="{2F143C97-C173-480F-A55C-5787E10A3F45}" destId="{11590F58-D255-469B-8F79-9B48BAE2F558}" srcOrd="0" destOrd="0" presId="urn:microsoft.com/office/officeart/2005/8/layout/orgChart1"/>
    <dgm:cxn modelId="{A2D8E602-F854-479B-A22D-DD484F22B973}" type="presOf" srcId="{D59EF70B-B8C1-486D-A358-9720C619805B}" destId="{CB7DFC6B-C401-4937-AEC9-41E3AAE6FCB0}" srcOrd="1" destOrd="0" presId="urn:microsoft.com/office/officeart/2005/8/layout/orgChart1"/>
    <dgm:cxn modelId="{0EF77C2A-020C-4F08-899E-D2EC85C997B0}" srcId="{D59EF70B-B8C1-486D-A358-9720C619805B}" destId="{1AD5D41E-65CC-44C5-BBAF-DFA998ACD8A6}" srcOrd="1" destOrd="0" parTransId="{80214B4A-BF5D-4F98-8758-DC5FBE4ECE9F}" sibTransId="{B6AE921F-A241-42C3-9C72-5ADB3E218806}"/>
    <dgm:cxn modelId="{257C1F5A-81ED-4781-8A2F-7DC7E0F439BA}" type="presOf" srcId="{2F143C97-C173-480F-A55C-5787E10A3F45}" destId="{D705391C-0855-4B60-A045-E28E8EF029BD}" srcOrd="1" destOrd="0" presId="urn:microsoft.com/office/officeart/2005/8/layout/orgChart1"/>
    <dgm:cxn modelId="{153AFDFA-CF56-45D1-9C79-437043340F04}" type="presOf" srcId="{1637181E-15F7-477F-9D67-063664F2578A}" destId="{E5C2E2A1-5B68-4148-8CE2-DD8C1D898E40}" srcOrd="0" destOrd="0" presId="urn:microsoft.com/office/officeart/2005/8/layout/orgChart1"/>
    <dgm:cxn modelId="{92B36128-2441-4C9A-8DED-3E1944384562}" type="presOf" srcId="{41FE7041-50B4-4762-953B-CD8A4C515355}" destId="{3C4292EC-58D3-463E-9DC9-8028484985C4}" srcOrd="1" destOrd="0" presId="urn:microsoft.com/office/officeart/2005/8/layout/orgChart1"/>
    <dgm:cxn modelId="{76B0D677-3600-469A-B867-49ED0502B7AF}" type="presOf" srcId="{80214B4A-BF5D-4F98-8758-DC5FBE4ECE9F}" destId="{3A13F7AB-EAD6-4B2C-B760-0DD068039BCF}" srcOrd="0" destOrd="0" presId="urn:microsoft.com/office/officeart/2005/8/layout/orgChart1"/>
    <dgm:cxn modelId="{19B6169D-D453-4A56-847C-9E8360A5EB89}" type="presOf" srcId="{D59EF70B-B8C1-486D-A358-9720C619805B}" destId="{52237317-8399-4AED-BB69-68649F3B865F}" srcOrd="0" destOrd="0" presId="urn:microsoft.com/office/officeart/2005/8/layout/orgChart1"/>
    <dgm:cxn modelId="{DFD52961-8E88-4284-934D-DBD9F8F03D2C}" type="presOf" srcId="{1AD5D41E-65CC-44C5-BBAF-DFA998ACD8A6}" destId="{AFDBA192-F233-477D-B97F-13BE885871DA}" srcOrd="1" destOrd="0" presId="urn:microsoft.com/office/officeart/2005/8/layout/orgChart1"/>
    <dgm:cxn modelId="{94187DF4-48F9-4C0E-87F4-1BD9253C80EA}" type="presParOf" srcId="{3F782A9B-1ADF-4BB2-BDCE-EC6539D7E1A5}" destId="{D35A6537-642D-44BB-BE20-040E69EE61D0}" srcOrd="0" destOrd="0" presId="urn:microsoft.com/office/officeart/2005/8/layout/orgChart1"/>
    <dgm:cxn modelId="{74D37F66-A4AD-418F-B6B7-73BFDA6A838B}" type="presParOf" srcId="{D35A6537-642D-44BB-BE20-040E69EE61D0}" destId="{D5CABFD5-A003-46E9-BD56-0A26875654BD}" srcOrd="0" destOrd="0" presId="urn:microsoft.com/office/officeart/2005/8/layout/orgChart1"/>
    <dgm:cxn modelId="{FF8E3E64-9631-4959-BCA3-EB900806384B}" type="presParOf" srcId="{D5CABFD5-A003-46E9-BD56-0A26875654BD}" destId="{52237317-8399-4AED-BB69-68649F3B865F}" srcOrd="0" destOrd="0" presId="urn:microsoft.com/office/officeart/2005/8/layout/orgChart1"/>
    <dgm:cxn modelId="{A2136688-1924-4742-9E47-CC9B288EB8A2}" type="presParOf" srcId="{D5CABFD5-A003-46E9-BD56-0A26875654BD}" destId="{CB7DFC6B-C401-4937-AEC9-41E3AAE6FCB0}" srcOrd="1" destOrd="0" presId="urn:microsoft.com/office/officeart/2005/8/layout/orgChart1"/>
    <dgm:cxn modelId="{B4BC6411-EB0E-49ED-A24A-924B2646944F}" type="presParOf" srcId="{D35A6537-642D-44BB-BE20-040E69EE61D0}" destId="{85F594BE-7CE3-4E49-89E7-9E536A020DFD}" srcOrd="1" destOrd="0" presId="urn:microsoft.com/office/officeart/2005/8/layout/orgChart1"/>
    <dgm:cxn modelId="{518B9AA3-7728-4D25-8CD1-D56622494B04}" type="presParOf" srcId="{85F594BE-7CE3-4E49-89E7-9E536A020DFD}" destId="{E5C2E2A1-5B68-4148-8CE2-DD8C1D898E40}" srcOrd="0" destOrd="0" presId="urn:microsoft.com/office/officeart/2005/8/layout/orgChart1"/>
    <dgm:cxn modelId="{B0C40AB9-91E2-49C2-B7EE-4F705179BF59}" type="presParOf" srcId="{85F594BE-7CE3-4E49-89E7-9E536A020DFD}" destId="{03A27D3F-3738-4D66-8AE4-1F7743A4E133}" srcOrd="1" destOrd="0" presId="urn:microsoft.com/office/officeart/2005/8/layout/orgChart1"/>
    <dgm:cxn modelId="{2D259AF4-8870-45EC-94FE-6D77BD3F4B81}" type="presParOf" srcId="{03A27D3F-3738-4D66-8AE4-1F7743A4E133}" destId="{BF9F036C-52CF-4BC3-A9A2-5A5226B82A32}" srcOrd="0" destOrd="0" presId="urn:microsoft.com/office/officeart/2005/8/layout/orgChart1"/>
    <dgm:cxn modelId="{C1C5102A-2296-4BFA-AC4F-96BA5CC95BFB}" type="presParOf" srcId="{BF9F036C-52CF-4BC3-A9A2-5A5226B82A32}" destId="{77C01416-3B25-4682-A5FA-8E7CFB8998E9}" srcOrd="0" destOrd="0" presId="urn:microsoft.com/office/officeart/2005/8/layout/orgChart1"/>
    <dgm:cxn modelId="{6C87AB0A-3754-492C-9EC0-57A8E2B6C3D3}" type="presParOf" srcId="{BF9F036C-52CF-4BC3-A9A2-5A5226B82A32}" destId="{9E8564F5-7901-41A8-90FA-01EF48376C90}" srcOrd="1" destOrd="0" presId="urn:microsoft.com/office/officeart/2005/8/layout/orgChart1"/>
    <dgm:cxn modelId="{DC2CD36F-36FF-42F9-AF9D-25A16D8DC61A}" type="presParOf" srcId="{03A27D3F-3738-4D66-8AE4-1F7743A4E133}" destId="{2A555144-3522-47CD-8684-C92421E1AD6F}" srcOrd="1" destOrd="0" presId="urn:microsoft.com/office/officeart/2005/8/layout/orgChart1"/>
    <dgm:cxn modelId="{F594ECAC-F01A-4C79-8B16-34C4C0C7504E}" type="presParOf" srcId="{03A27D3F-3738-4D66-8AE4-1F7743A4E133}" destId="{7E7B512A-39BB-486E-8AC0-1E4AD7A7B8D0}" srcOrd="2" destOrd="0" presId="urn:microsoft.com/office/officeart/2005/8/layout/orgChart1"/>
    <dgm:cxn modelId="{BE125859-AFD1-48FC-8878-D0FBB76F1E03}" type="presParOf" srcId="{85F594BE-7CE3-4E49-89E7-9E536A020DFD}" destId="{66679FC7-3D72-4D8C-943D-41CD8ED8336F}" srcOrd="2" destOrd="0" presId="urn:microsoft.com/office/officeart/2005/8/layout/orgChart1"/>
    <dgm:cxn modelId="{D57382E8-0BF4-4853-B1B8-57C326FB12DA}" type="presParOf" srcId="{85F594BE-7CE3-4E49-89E7-9E536A020DFD}" destId="{0953B473-7C7B-4C7A-90F4-E96567B182D1}" srcOrd="3" destOrd="0" presId="urn:microsoft.com/office/officeart/2005/8/layout/orgChart1"/>
    <dgm:cxn modelId="{D0A7E3C4-8335-43E8-888D-526ED1074293}" type="presParOf" srcId="{0953B473-7C7B-4C7A-90F4-E96567B182D1}" destId="{ECB37C3B-CE85-45D6-B6D2-63CB9D0BB80C}" srcOrd="0" destOrd="0" presId="urn:microsoft.com/office/officeart/2005/8/layout/orgChart1"/>
    <dgm:cxn modelId="{6B5720B4-48DF-4DEA-96D9-BC9DB318DF43}" type="presParOf" srcId="{ECB37C3B-CE85-45D6-B6D2-63CB9D0BB80C}" destId="{D33A02FF-AF16-4872-8C54-037006FB7F6B}" srcOrd="0" destOrd="0" presId="urn:microsoft.com/office/officeart/2005/8/layout/orgChart1"/>
    <dgm:cxn modelId="{BC30477C-10EA-42AD-ABD0-0E3F5750CBE0}" type="presParOf" srcId="{ECB37C3B-CE85-45D6-B6D2-63CB9D0BB80C}" destId="{3734077A-379E-47BF-A0FD-DA47A793D9BC}" srcOrd="1" destOrd="0" presId="urn:microsoft.com/office/officeart/2005/8/layout/orgChart1"/>
    <dgm:cxn modelId="{1BEBBFA8-9408-4CAE-A692-15A9A2BC9AC4}" type="presParOf" srcId="{0953B473-7C7B-4C7A-90F4-E96567B182D1}" destId="{28572B85-FD1F-44D5-A03D-EFC222DBD632}" srcOrd="1" destOrd="0" presId="urn:microsoft.com/office/officeart/2005/8/layout/orgChart1"/>
    <dgm:cxn modelId="{5148D386-EA1C-4A49-8CD6-CA0769C35854}" type="presParOf" srcId="{0953B473-7C7B-4C7A-90F4-E96567B182D1}" destId="{1B208EE3-EA0A-4C47-9D0E-197330234D21}" srcOrd="2" destOrd="0" presId="urn:microsoft.com/office/officeart/2005/8/layout/orgChart1"/>
    <dgm:cxn modelId="{F331F27E-46CA-4446-AFEF-455AFB0D284D}" type="presParOf" srcId="{85F594BE-7CE3-4E49-89E7-9E536A020DFD}" destId="{676F0710-B798-433C-B7DF-DC7F40B7F979}" srcOrd="4" destOrd="0" presId="urn:microsoft.com/office/officeart/2005/8/layout/orgChart1"/>
    <dgm:cxn modelId="{10B07114-8B1C-4B1D-8816-A56A9FFBB088}" type="presParOf" srcId="{85F594BE-7CE3-4E49-89E7-9E536A020DFD}" destId="{D4BB4188-36BF-4DE1-8D4D-95DEB9090C62}" srcOrd="5" destOrd="0" presId="urn:microsoft.com/office/officeart/2005/8/layout/orgChart1"/>
    <dgm:cxn modelId="{50FF7696-7068-4B81-93D9-DE36F2A4F41C}" type="presParOf" srcId="{D4BB4188-36BF-4DE1-8D4D-95DEB9090C62}" destId="{4064B73B-91F8-428E-9C70-A1F852C945F8}" srcOrd="0" destOrd="0" presId="urn:microsoft.com/office/officeart/2005/8/layout/orgChart1"/>
    <dgm:cxn modelId="{39613613-33DA-4AD9-98FE-FD9C56C7E90E}" type="presParOf" srcId="{4064B73B-91F8-428E-9C70-A1F852C945F8}" destId="{67D3BB88-E986-4E9A-920A-DA9569D1AAA2}" srcOrd="0" destOrd="0" presId="urn:microsoft.com/office/officeart/2005/8/layout/orgChart1"/>
    <dgm:cxn modelId="{4CA96125-837E-4322-A574-02C8E5C04DD5}" type="presParOf" srcId="{4064B73B-91F8-428E-9C70-A1F852C945F8}" destId="{3C4292EC-58D3-463E-9DC9-8028484985C4}" srcOrd="1" destOrd="0" presId="urn:microsoft.com/office/officeart/2005/8/layout/orgChart1"/>
    <dgm:cxn modelId="{2178C8A5-8970-4BA6-8176-53D5C0D112FE}" type="presParOf" srcId="{D4BB4188-36BF-4DE1-8D4D-95DEB9090C62}" destId="{A4BB87B5-FEBB-405C-AA2B-C4ABC3BD866B}" srcOrd="1" destOrd="0" presId="urn:microsoft.com/office/officeart/2005/8/layout/orgChart1"/>
    <dgm:cxn modelId="{85490DFB-66FC-4498-BFBA-B9E48F444191}" type="presParOf" srcId="{D4BB4188-36BF-4DE1-8D4D-95DEB9090C62}" destId="{8A3C4679-78F7-430F-8098-F31E02A176BF}" srcOrd="2" destOrd="0" presId="urn:microsoft.com/office/officeart/2005/8/layout/orgChart1"/>
    <dgm:cxn modelId="{D2B909EC-6B6B-4BC4-BFC4-6A3F9AA8802B}" type="presParOf" srcId="{D35A6537-642D-44BB-BE20-040E69EE61D0}" destId="{0441A37D-B00E-42C2-A3B0-629ECDDCA3ED}" srcOrd="2" destOrd="0" presId="urn:microsoft.com/office/officeart/2005/8/layout/orgChart1"/>
    <dgm:cxn modelId="{68538F57-3BD3-48F5-BCCD-AA22AF33A869}" type="presParOf" srcId="{0441A37D-B00E-42C2-A3B0-629ECDDCA3ED}" destId="{EB113EF3-9514-4C4B-A4D9-B5575FBCE8A5}" srcOrd="0" destOrd="0" presId="urn:microsoft.com/office/officeart/2005/8/layout/orgChart1"/>
    <dgm:cxn modelId="{4C63104F-BA5F-4784-B581-ADEFD2C84062}" type="presParOf" srcId="{0441A37D-B00E-42C2-A3B0-629ECDDCA3ED}" destId="{B03E916A-E9C2-4C5B-89CA-8B16448EAEE8}" srcOrd="1" destOrd="0" presId="urn:microsoft.com/office/officeart/2005/8/layout/orgChart1"/>
    <dgm:cxn modelId="{10F8B1F3-7D54-4A68-9315-916C3F546FF4}" type="presParOf" srcId="{B03E916A-E9C2-4C5B-89CA-8B16448EAEE8}" destId="{3997D988-F378-4E0F-B8BE-81F990EAAEC0}" srcOrd="0" destOrd="0" presId="urn:microsoft.com/office/officeart/2005/8/layout/orgChart1"/>
    <dgm:cxn modelId="{2FBC792A-ED9D-4A2A-B2F0-E32A2D7D4133}" type="presParOf" srcId="{3997D988-F378-4E0F-B8BE-81F990EAAEC0}" destId="{11590F58-D255-469B-8F79-9B48BAE2F558}" srcOrd="0" destOrd="0" presId="urn:microsoft.com/office/officeart/2005/8/layout/orgChart1"/>
    <dgm:cxn modelId="{3C2066E5-7C46-4B2B-A528-3D1668B96D1E}" type="presParOf" srcId="{3997D988-F378-4E0F-B8BE-81F990EAAEC0}" destId="{D705391C-0855-4B60-A045-E28E8EF029BD}" srcOrd="1" destOrd="0" presId="urn:microsoft.com/office/officeart/2005/8/layout/orgChart1"/>
    <dgm:cxn modelId="{20522E9D-8E28-4AA5-83EF-4FBCBC175784}" type="presParOf" srcId="{B03E916A-E9C2-4C5B-89CA-8B16448EAEE8}" destId="{A0A3EEBF-1346-4FBB-853B-3C5269E7AF3B}" srcOrd="1" destOrd="0" presId="urn:microsoft.com/office/officeart/2005/8/layout/orgChart1"/>
    <dgm:cxn modelId="{B889874A-6E5D-4794-80E7-E72CB90A75A2}" type="presParOf" srcId="{B03E916A-E9C2-4C5B-89CA-8B16448EAEE8}" destId="{B7474943-CEF4-44AD-BB9A-D6F72CD01FD7}" srcOrd="2" destOrd="0" presId="urn:microsoft.com/office/officeart/2005/8/layout/orgChart1"/>
    <dgm:cxn modelId="{92B68002-0ED3-4877-838D-CA9A57932E6D}" type="presParOf" srcId="{0441A37D-B00E-42C2-A3B0-629ECDDCA3ED}" destId="{3A13F7AB-EAD6-4B2C-B760-0DD068039BCF}" srcOrd="2" destOrd="0" presId="urn:microsoft.com/office/officeart/2005/8/layout/orgChart1"/>
    <dgm:cxn modelId="{A2F7612A-784C-40DD-8B81-65A62BA1E0CD}" type="presParOf" srcId="{0441A37D-B00E-42C2-A3B0-629ECDDCA3ED}" destId="{914F020C-FD2B-4788-988F-0AAD3EA7CC4C}" srcOrd="3" destOrd="0" presId="urn:microsoft.com/office/officeart/2005/8/layout/orgChart1"/>
    <dgm:cxn modelId="{797FFC51-1F2B-42B4-8586-AFD48F81AC21}" type="presParOf" srcId="{914F020C-FD2B-4788-988F-0AAD3EA7CC4C}" destId="{1496A3F3-7915-49EB-9CA0-FEC2B88A95F1}" srcOrd="0" destOrd="0" presId="urn:microsoft.com/office/officeart/2005/8/layout/orgChart1"/>
    <dgm:cxn modelId="{FE8A7762-ADF2-45BE-9828-2B88C0C167AE}" type="presParOf" srcId="{1496A3F3-7915-49EB-9CA0-FEC2B88A95F1}" destId="{63A83EA7-B22A-4F3B-9D37-7CF625985D17}" srcOrd="0" destOrd="0" presId="urn:microsoft.com/office/officeart/2005/8/layout/orgChart1"/>
    <dgm:cxn modelId="{D6859091-728E-4DB8-B7AE-9B9EC118689F}" type="presParOf" srcId="{1496A3F3-7915-49EB-9CA0-FEC2B88A95F1}" destId="{AFDBA192-F233-477D-B97F-13BE885871DA}" srcOrd="1" destOrd="0" presId="urn:microsoft.com/office/officeart/2005/8/layout/orgChart1"/>
    <dgm:cxn modelId="{9F27280A-FA8D-4B54-AADD-71A8D225D030}" type="presParOf" srcId="{914F020C-FD2B-4788-988F-0AAD3EA7CC4C}" destId="{D65F8AC8-9D62-4180-8E11-BD92559825F7}" srcOrd="1" destOrd="0" presId="urn:microsoft.com/office/officeart/2005/8/layout/orgChart1"/>
    <dgm:cxn modelId="{C434C3E9-6273-4182-B5BC-06E8DF6D4361}" type="presParOf" srcId="{914F020C-FD2B-4788-988F-0AAD3EA7CC4C}" destId="{034DDC6A-0FBB-439C-A7A8-C4D83E2192E6}" srcOrd="2" destOrd="0" presId="urn:microsoft.com/office/officeart/2005/8/layout/orgChart1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3D84688-EEDC-4BA2-8504-4243B02BCE16}" type="doc">
      <dgm:prSet loTypeId="urn:microsoft.com/office/officeart/2005/8/layout/hChevron3" loCatId="process" qsTypeId="urn:microsoft.com/office/officeart/2005/8/quickstyle/simple1" qsCatId="simple" csTypeId="urn:microsoft.com/office/officeart/2005/8/colors/colorful1" csCatId="colorful" phldr="1"/>
      <dgm:spPr/>
    </dgm:pt>
    <dgm:pt modelId="{55B7585C-FCFA-4C10-BE1B-303459D8FB90}">
      <dgm:prSet phldrT="[文字]" custT="1"/>
      <dgm:sp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en-US" altLang="zh-TW" sz="1400" b="1" dirty="0" smtClean="0">
              <a:solidFill>
                <a:schemeClr val="tx1"/>
              </a:solidFill>
            </a:rPr>
            <a:t>105.11.25</a:t>
          </a:r>
          <a:r>
            <a:rPr lang="zh-TW" altLang="en-US" sz="1500" b="1" dirty="0" smtClean="0">
              <a:solidFill>
                <a:schemeClr val="tx1"/>
              </a:solidFill>
            </a:rPr>
            <a:t>召開第四次會議</a:t>
          </a:r>
          <a:endParaRPr lang="zh-TW" altLang="en-US" sz="1500" b="1" dirty="0">
            <a:solidFill>
              <a:schemeClr val="tx1"/>
            </a:solidFill>
          </a:endParaRPr>
        </a:p>
      </dgm:t>
    </dgm:pt>
    <dgm:pt modelId="{F80E720A-FE84-41B4-AF12-F12A403FC2D8}" type="parTrans" cxnId="{AA6A98F7-B549-49F6-8EE0-5D59BF581505}">
      <dgm:prSet/>
      <dgm:spPr/>
      <dgm:t>
        <a:bodyPr/>
        <a:lstStyle/>
        <a:p>
          <a:endParaRPr lang="zh-TW" altLang="en-US"/>
        </a:p>
      </dgm:t>
    </dgm:pt>
    <dgm:pt modelId="{158B3D46-FE28-4143-8DB7-7DAEF9792701}" type="sibTrans" cxnId="{AA6A98F7-B549-49F6-8EE0-5D59BF581505}">
      <dgm:prSet/>
      <dgm:spPr/>
      <dgm:t>
        <a:bodyPr/>
        <a:lstStyle/>
        <a:p>
          <a:endParaRPr lang="zh-TW" altLang="en-US"/>
        </a:p>
      </dgm:t>
    </dgm:pt>
    <dgm:pt modelId="{56EE119C-4FFA-4A8A-9ED7-64F868EA95FC}">
      <dgm:prSet phldrT="[文字]" custT="1"/>
      <dgm:sp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</dgm:spPr>
      <dgm:t>
        <a:bodyPr/>
        <a:lstStyle/>
        <a:p>
          <a:r>
            <a:rPr lang="en-US" altLang="zh-TW" sz="1600" b="1" dirty="0" smtClean="0">
              <a:solidFill>
                <a:schemeClr val="tx1"/>
              </a:solidFill>
            </a:rPr>
            <a:t>95.9.11</a:t>
          </a:r>
        </a:p>
        <a:p>
          <a:r>
            <a:rPr lang="zh-TW" altLang="en-US" sz="1600" b="1" dirty="0" smtClean="0">
              <a:solidFill>
                <a:schemeClr val="tx1"/>
              </a:solidFill>
            </a:rPr>
            <a:t>召開第一次會議</a:t>
          </a:r>
          <a:endParaRPr lang="en-US" altLang="zh-TW" sz="1600" b="1" dirty="0" smtClean="0">
            <a:solidFill>
              <a:schemeClr val="tx1"/>
            </a:solidFill>
          </a:endParaRPr>
        </a:p>
      </dgm:t>
    </dgm:pt>
    <dgm:pt modelId="{270AAA4B-38C1-4821-AA1F-689B9B07491F}" type="parTrans" cxnId="{F79A90B2-87EB-42D4-8A4C-8C053493C69B}">
      <dgm:prSet/>
      <dgm:spPr/>
      <dgm:t>
        <a:bodyPr/>
        <a:lstStyle/>
        <a:p>
          <a:endParaRPr lang="zh-TW" altLang="en-US"/>
        </a:p>
      </dgm:t>
    </dgm:pt>
    <dgm:pt modelId="{BF887B20-EC98-4308-BAF9-328E156668C7}" type="sibTrans" cxnId="{F79A90B2-87EB-42D4-8A4C-8C053493C69B}">
      <dgm:prSet/>
      <dgm:spPr/>
      <dgm:t>
        <a:bodyPr/>
        <a:lstStyle/>
        <a:p>
          <a:endParaRPr lang="zh-TW" altLang="en-US"/>
        </a:p>
      </dgm:t>
    </dgm:pt>
    <dgm:pt modelId="{62D48A90-AD68-4DF7-90CB-48C293E83BB5}">
      <dgm:prSet phldrT="[文字]" custT="1"/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</dgm:spPr>
      <dgm:t>
        <a:bodyPr/>
        <a:lstStyle/>
        <a:p>
          <a:r>
            <a:rPr lang="en-US" altLang="zh-TW" sz="1400" b="1" dirty="0" smtClean="0">
              <a:solidFill>
                <a:schemeClr val="tx1"/>
              </a:solidFill>
            </a:rPr>
            <a:t>101.12.20</a:t>
          </a:r>
        </a:p>
        <a:p>
          <a:r>
            <a:rPr lang="zh-TW" altLang="en-US" sz="1500" b="1" dirty="0" smtClean="0">
              <a:solidFill>
                <a:schemeClr val="tx1"/>
              </a:solidFill>
            </a:rPr>
            <a:t>召開第二次會議</a:t>
          </a:r>
          <a:endParaRPr lang="zh-TW" altLang="en-US" sz="1500" b="1" dirty="0">
            <a:solidFill>
              <a:schemeClr val="tx1"/>
            </a:solidFill>
          </a:endParaRPr>
        </a:p>
      </dgm:t>
    </dgm:pt>
    <dgm:pt modelId="{CB277C3C-3DF0-49FA-9A77-1BA461D02C7B}" type="parTrans" cxnId="{C2F8D7FF-66C6-47DF-B287-8192DE3E407F}">
      <dgm:prSet/>
      <dgm:spPr/>
      <dgm:t>
        <a:bodyPr/>
        <a:lstStyle/>
        <a:p>
          <a:endParaRPr lang="zh-TW" altLang="en-US"/>
        </a:p>
      </dgm:t>
    </dgm:pt>
    <dgm:pt modelId="{A2483AB3-F6E3-4B6B-BC0C-7809FC54053E}" type="sibTrans" cxnId="{C2F8D7FF-66C6-47DF-B287-8192DE3E407F}">
      <dgm:prSet/>
      <dgm:spPr/>
      <dgm:t>
        <a:bodyPr/>
        <a:lstStyle/>
        <a:p>
          <a:endParaRPr lang="zh-TW" altLang="en-US"/>
        </a:p>
      </dgm:t>
    </dgm:pt>
    <dgm:pt modelId="{932451E5-8878-415D-9112-14A4CB3EF761}">
      <dgm:prSet phldrT="[文字]" custT="1"/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</dgm:spPr>
      <dgm:t>
        <a:bodyPr/>
        <a:lstStyle/>
        <a:p>
          <a:r>
            <a:rPr lang="en-US" altLang="zh-TW" sz="1400" b="1" dirty="0" smtClean="0">
              <a:solidFill>
                <a:schemeClr val="tx1"/>
              </a:solidFill>
            </a:rPr>
            <a:t>102.6.28</a:t>
          </a:r>
          <a:r>
            <a:rPr lang="zh-TW" altLang="en-US" sz="1500" b="1" dirty="0" smtClean="0">
              <a:solidFill>
                <a:schemeClr val="tx1"/>
              </a:solidFill>
            </a:rPr>
            <a:t>召開第三次會議</a:t>
          </a:r>
          <a:endParaRPr lang="zh-TW" altLang="en-US" sz="1500" b="1" dirty="0">
            <a:solidFill>
              <a:schemeClr val="tx1"/>
            </a:solidFill>
          </a:endParaRPr>
        </a:p>
      </dgm:t>
    </dgm:pt>
    <dgm:pt modelId="{D5287D09-0FED-4291-89E3-5431DE36B422}" type="parTrans" cxnId="{08E2FCF3-3CB7-4302-86D8-A7357DEC998E}">
      <dgm:prSet/>
      <dgm:spPr/>
      <dgm:t>
        <a:bodyPr/>
        <a:lstStyle/>
        <a:p>
          <a:endParaRPr lang="zh-TW" altLang="en-US"/>
        </a:p>
      </dgm:t>
    </dgm:pt>
    <dgm:pt modelId="{05728B96-C9EB-48D0-A122-3F6DA9A32640}" type="sibTrans" cxnId="{08E2FCF3-3CB7-4302-86D8-A7357DEC998E}">
      <dgm:prSet/>
      <dgm:spPr/>
      <dgm:t>
        <a:bodyPr/>
        <a:lstStyle/>
        <a:p>
          <a:endParaRPr lang="zh-TW" altLang="en-US"/>
        </a:p>
      </dgm:t>
    </dgm:pt>
    <dgm:pt modelId="{A834C5F8-DC3A-4A61-BDA7-CE21A5C72CF8}">
      <dgm:prSet phldrT="[文字]" custT="1"/>
      <dgm:sp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</dgm:spPr>
      <dgm:t>
        <a:bodyPr/>
        <a:lstStyle/>
        <a:p>
          <a:r>
            <a:rPr lang="en-US" altLang="zh-TW" sz="1400" b="1" dirty="0" smtClean="0">
              <a:solidFill>
                <a:schemeClr val="tx1"/>
              </a:solidFill>
            </a:rPr>
            <a:t>106.3.30</a:t>
          </a:r>
        </a:p>
        <a:p>
          <a:r>
            <a:rPr lang="zh-TW" altLang="en-US" sz="1500" b="1" dirty="0" smtClean="0">
              <a:solidFill>
                <a:schemeClr val="tx1"/>
              </a:solidFill>
            </a:rPr>
            <a:t>召開第五次會議</a:t>
          </a:r>
          <a:endParaRPr lang="zh-TW" altLang="en-US" sz="1500" b="1" dirty="0">
            <a:solidFill>
              <a:schemeClr val="tx1"/>
            </a:solidFill>
          </a:endParaRPr>
        </a:p>
      </dgm:t>
    </dgm:pt>
    <dgm:pt modelId="{DDF83583-B98F-4030-9B29-2974CF12D4A4}" type="parTrans" cxnId="{0BD87C11-BED8-429F-A0F1-0D5BC2D90A59}">
      <dgm:prSet/>
      <dgm:spPr/>
      <dgm:t>
        <a:bodyPr/>
        <a:lstStyle/>
        <a:p>
          <a:endParaRPr lang="zh-TW" altLang="en-US"/>
        </a:p>
      </dgm:t>
    </dgm:pt>
    <dgm:pt modelId="{5390D906-B0B8-4587-AF18-DA562391D8FB}" type="sibTrans" cxnId="{0BD87C11-BED8-429F-A0F1-0D5BC2D90A59}">
      <dgm:prSet/>
      <dgm:spPr/>
      <dgm:t>
        <a:bodyPr/>
        <a:lstStyle/>
        <a:p>
          <a:endParaRPr lang="zh-TW" altLang="en-US"/>
        </a:p>
      </dgm:t>
    </dgm:pt>
    <dgm:pt modelId="{0851A118-5E8D-47FE-B582-7AB00CFA9427}">
      <dgm:prSet phldrT="[文字]" custT="1"/>
      <dgm:sp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</dgm:spPr>
      <dgm:t>
        <a:bodyPr/>
        <a:lstStyle/>
        <a:p>
          <a:r>
            <a:rPr lang="zh-TW" altLang="en-US" sz="1400" b="1" dirty="0" smtClean="0">
              <a:solidFill>
                <a:schemeClr val="tx1"/>
              </a:solidFill>
            </a:rPr>
            <a:t>暫訂</a:t>
          </a:r>
          <a:r>
            <a:rPr lang="en-US" altLang="zh-TW" sz="1400" b="1" dirty="0" smtClean="0">
              <a:solidFill>
                <a:schemeClr val="tx1"/>
              </a:solidFill>
            </a:rPr>
            <a:t>106.7.31</a:t>
          </a:r>
          <a:r>
            <a:rPr lang="zh-TW" altLang="en-US" sz="1400" b="1" dirty="0" smtClean="0">
              <a:solidFill>
                <a:schemeClr val="tx1"/>
              </a:solidFill>
            </a:rPr>
            <a:t>召開第六次會議</a:t>
          </a:r>
          <a:endParaRPr lang="zh-TW" altLang="en-US" sz="1400" b="1" dirty="0">
            <a:solidFill>
              <a:schemeClr val="tx1"/>
            </a:solidFill>
          </a:endParaRPr>
        </a:p>
      </dgm:t>
    </dgm:pt>
    <dgm:pt modelId="{8B7CBABC-426C-4502-A1D6-C6677B3EF68A}" type="parTrans" cxnId="{D42A2E21-70EC-4D89-8BD3-6211A665BDF2}">
      <dgm:prSet/>
      <dgm:spPr/>
      <dgm:t>
        <a:bodyPr/>
        <a:lstStyle/>
        <a:p>
          <a:endParaRPr lang="zh-TW" altLang="en-US"/>
        </a:p>
      </dgm:t>
    </dgm:pt>
    <dgm:pt modelId="{425CAD8A-8C4C-4AB6-8A40-859DE276B3C4}" type="sibTrans" cxnId="{D42A2E21-70EC-4D89-8BD3-6211A665BDF2}">
      <dgm:prSet/>
      <dgm:spPr/>
      <dgm:t>
        <a:bodyPr/>
        <a:lstStyle/>
        <a:p>
          <a:endParaRPr lang="zh-TW" altLang="en-US"/>
        </a:p>
      </dgm:t>
    </dgm:pt>
    <dgm:pt modelId="{C0FB78E1-CF3C-42C3-B2DE-1335654BE877}" type="pres">
      <dgm:prSet presAssocID="{63D84688-EEDC-4BA2-8504-4243B02BCE16}" presName="Name0" presStyleCnt="0">
        <dgm:presLayoutVars>
          <dgm:dir/>
          <dgm:resizeHandles val="exact"/>
        </dgm:presLayoutVars>
      </dgm:prSet>
      <dgm:spPr/>
    </dgm:pt>
    <dgm:pt modelId="{47F44A61-75A7-4C08-A005-C636C22AB56A}" type="pres">
      <dgm:prSet presAssocID="{56EE119C-4FFA-4A8A-9ED7-64F868EA95FC}" presName="parTxOnly" presStyleLbl="node1" presStyleIdx="0" presStyleCnt="6" custScaleX="113728" custScaleY="24789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44880C7-C5EB-4F44-8A22-8F5E61E5A821}" type="pres">
      <dgm:prSet presAssocID="{BF887B20-EC98-4308-BAF9-328E156668C7}" presName="parSpace" presStyleCnt="0"/>
      <dgm:spPr/>
    </dgm:pt>
    <dgm:pt modelId="{3DDC4344-F3EE-4E44-8C5C-229B9F85603F}" type="pres">
      <dgm:prSet presAssocID="{62D48A90-AD68-4DF7-90CB-48C293E83BB5}" presName="parTxOnly" presStyleLbl="node1" presStyleIdx="1" presStyleCnt="6" custScaleX="159692" custScaleY="22182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651617B-34A0-4967-99BD-328F19D3B659}" type="pres">
      <dgm:prSet presAssocID="{A2483AB3-F6E3-4B6B-BC0C-7809FC54053E}" presName="parSpace" presStyleCnt="0"/>
      <dgm:spPr/>
    </dgm:pt>
    <dgm:pt modelId="{D89DA7D8-4EDD-41F8-9937-9063A638149C}" type="pres">
      <dgm:prSet presAssocID="{932451E5-8878-415D-9112-14A4CB3EF761}" presName="parTxOnly" presStyleLbl="node1" presStyleIdx="2" presStyleCnt="6" custScaleX="151066" custScaleY="21486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275084B-6062-41F7-B3DC-B702ED42572A}" type="pres">
      <dgm:prSet presAssocID="{05728B96-C9EB-48D0-A122-3F6DA9A32640}" presName="parSpace" presStyleCnt="0"/>
      <dgm:spPr/>
    </dgm:pt>
    <dgm:pt modelId="{24C12C43-FFD3-4D81-ACC6-E0235807F1F9}" type="pres">
      <dgm:prSet presAssocID="{55B7585C-FCFA-4C10-BE1B-303459D8FB90}" presName="parTxOnly" presStyleLbl="node1" presStyleIdx="3" presStyleCnt="6" custScaleX="148780" custScaleY="21486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EA38A7F-8A48-4311-A756-6D88F3DCC052}" type="pres">
      <dgm:prSet presAssocID="{158B3D46-FE28-4143-8DB7-7DAEF9792701}" presName="parSpace" presStyleCnt="0"/>
      <dgm:spPr/>
    </dgm:pt>
    <dgm:pt modelId="{71A3DF50-E218-4DAF-B764-89F0847BE534}" type="pres">
      <dgm:prSet presAssocID="{A834C5F8-DC3A-4A61-BDA7-CE21A5C72CF8}" presName="parTxOnly" presStyleLbl="node1" presStyleIdx="4" presStyleCnt="6" custScaleX="152265" custScaleY="21486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F49A174-BBF6-4958-8A52-57942DC73629}" type="pres">
      <dgm:prSet presAssocID="{5390D906-B0B8-4587-AF18-DA562391D8FB}" presName="parSpace" presStyleCnt="0"/>
      <dgm:spPr/>
    </dgm:pt>
    <dgm:pt modelId="{76191A31-BB74-4205-B369-E7C9243A9B4B}" type="pres">
      <dgm:prSet presAssocID="{0851A118-5E8D-47FE-B582-7AB00CFA9427}" presName="parTxOnly" presStyleLbl="node1" presStyleIdx="5" presStyleCnt="6" custScaleX="153161" custScaleY="19485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531F152D-EBBC-4E84-9E99-223A31929B3E}" type="presOf" srcId="{55B7585C-FCFA-4C10-BE1B-303459D8FB90}" destId="{24C12C43-FFD3-4D81-ACC6-E0235807F1F9}" srcOrd="0" destOrd="0" presId="urn:microsoft.com/office/officeart/2005/8/layout/hChevron3"/>
    <dgm:cxn modelId="{08E2FCF3-3CB7-4302-86D8-A7357DEC998E}" srcId="{63D84688-EEDC-4BA2-8504-4243B02BCE16}" destId="{932451E5-8878-415D-9112-14A4CB3EF761}" srcOrd="2" destOrd="0" parTransId="{D5287D09-0FED-4291-89E3-5431DE36B422}" sibTransId="{05728B96-C9EB-48D0-A122-3F6DA9A32640}"/>
    <dgm:cxn modelId="{0BD87C11-BED8-429F-A0F1-0D5BC2D90A59}" srcId="{63D84688-EEDC-4BA2-8504-4243B02BCE16}" destId="{A834C5F8-DC3A-4A61-BDA7-CE21A5C72CF8}" srcOrd="4" destOrd="0" parTransId="{DDF83583-B98F-4030-9B29-2974CF12D4A4}" sibTransId="{5390D906-B0B8-4587-AF18-DA562391D8FB}"/>
    <dgm:cxn modelId="{BB633C35-8F14-4120-AC41-FE85E9F5B8B5}" type="presOf" srcId="{62D48A90-AD68-4DF7-90CB-48C293E83BB5}" destId="{3DDC4344-F3EE-4E44-8C5C-229B9F85603F}" srcOrd="0" destOrd="0" presId="urn:microsoft.com/office/officeart/2005/8/layout/hChevron3"/>
    <dgm:cxn modelId="{8FAF5EE3-57E3-4AD1-9C64-198BF9C9EC64}" type="presOf" srcId="{932451E5-8878-415D-9112-14A4CB3EF761}" destId="{D89DA7D8-4EDD-41F8-9937-9063A638149C}" srcOrd="0" destOrd="0" presId="urn:microsoft.com/office/officeart/2005/8/layout/hChevron3"/>
    <dgm:cxn modelId="{AA6A98F7-B549-49F6-8EE0-5D59BF581505}" srcId="{63D84688-EEDC-4BA2-8504-4243B02BCE16}" destId="{55B7585C-FCFA-4C10-BE1B-303459D8FB90}" srcOrd="3" destOrd="0" parTransId="{F80E720A-FE84-41B4-AF12-F12A403FC2D8}" sibTransId="{158B3D46-FE28-4143-8DB7-7DAEF9792701}"/>
    <dgm:cxn modelId="{589B134B-16CB-4E8E-89F8-328F4F5E434A}" type="presOf" srcId="{56EE119C-4FFA-4A8A-9ED7-64F868EA95FC}" destId="{47F44A61-75A7-4C08-A005-C636C22AB56A}" srcOrd="0" destOrd="0" presId="urn:microsoft.com/office/officeart/2005/8/layout/hChevron3"/>
    <dgm:cxn modelId="{F79A90B2-87EB-42D4-8A4C-8C053493C69B}" srcId="{63D84688-EEDC-4BA2-8504-4243B02BCE16}" destId="{56EE119C-4FFA-4A8A-9ED7-64F868EA95FC}" srcOrd="0" destOrd="0" parTransId="{270AAA4B-38C1-4821-AA1F-689B9B07491F}" sibTransId="{BF887B20-EC98-4308-BAF9-328E156668C7}"/>
    <dgm:cxn modelId="{D42A2E21-70EC-4D89-8BD3-6211A665BDF2}" srcId="{63D84688-EEDC-4BA2-8504-4243B02BCE16}" destId="{0851A118-5E8D-47FE-B582-7AB00CFA9427}" srcOrd="5" destOrd="0" parTransId="{8B7CBABC-426C-4502-A1D6-C6677B3EF68A}" sibTransId="{425CAD8A-8C4C-4AB6-8A40-859DE276B3C4}"/>
    <dgm:cxn modelId="{EA32A10E-50EF-4F09-9A68-1D3953F6220E}" type="presOf" srcId="{A834C5F8-DC3A-4A61-BDA7-CE21A5C72CF8}" destId="{71A3DF50-E218-4DAF-B764-89F0847BE534}" srcOrd="0" destOrd="0" presId="urn:microsoft.com/office/officeart/2005/8/layout/hChevron3"/>
    <dgm:cxn modelId="{C2F8D7FF-66C6-47DF-B287-8192DE3E407F}" srcId="{63D84688-EEDC-4BA2-8504-4243B02BCE16}" destId="{62D48A90-AD68-4DF7-90CB-48C293E83BB5}" srcOrd="1" destOrd="0" parTransId="{CB277C3C-3DF0-49FA-9A77-1BA461D02C7B}" sibTransId="{A2483AB3-F6E3-4B6B-BC0C-7809FC54053E}"/>
    <dgm:cxn modelId="{709580AB-B8D7-45D5-A711-846CB4BA1AD8}" type="presOf" srcId="{0851A118-5E8D-47FE-B582-7AB00CFA9427}" destId="{76191A31-BB74-4205-B369-E7C9243A9B4B}" srcOrd="0" destOrd="0" presId="urn:microsoft.com/office/officeart/2005/8/layout/hChevron3"/>
    <dgm:cxn modelId="{AEA3300E-7266-4AD0-B834-76BA70F00487}" type="presOf" srcId="{63D84688-EEDC-4BA2-8504-4243B02BCE16}" destId="{C0FB78E1-CF3C-42C3-B2DE-1335654BE877}" srcOrd="0" destOrd="0" presId="urn:microsoft.com/office/officeart/2005/8/layout/hChevron3"/>
    <dgm:cxn modelId="{30E392A2-4916-41CD-9BFD-705A1898EFD3}" type="presParOf" srcId="{C0FB78E1-CF3C-42C3-B2DE-1335654BE877}" destId="{47F44A61-75A7-4C08-A005-C636C22AB56A}" srcOrd="0" destOrd="0" presId="urn:microsoft.com/office/officeart/2005/8/layout/hChevron3"/>
    <dgm:cxn modelId="{3D325576-3482-4E4A-903A-2B9CBCD9E0F6}" type="presParOf" srcId="{C0FB78E1-CF3C-42C3-B2DE-1335654BE877}" destId="{F44880C7-C5EB-4F44-8A22-8F5E61E5A821}" srcOrd="1" destOrd="0" presId="urn:microsoft.com/office/officeart/2005/8/layout/hChevron3"/>
    <dgm:cxn modelId="{1A90EBDC-9363-437C-BFF8-EB988C087DCB}" type="presParOf" srcId="{C0FB78E1-CF3C-42C3-B2DE-1335654BE877}" destId="{3DDC4344-F3EE-4E44-8C5C-229B9F85603F}" srcOrd="2" destOrd="0" presId="urn:microsoft.com/office/officeart/2005/8/layout/hChevron3"/>
    <dgm:cxn modelId="{49D55210-E8F3-4297-A7A8-B1058F7039EF}" type="presParOf" srcId="{C0FB78E1-CF3C-42C3-B2DE-1335654BE877}" destId="{5651617B-34A0-4967-99BD-328F19D3B659}" srcOrd="3" destOrd="0" presId="urn:microsoft.com/office/officeart/2005/8/layout/hChevron3"/>
    <dgm:cxn modelId="{F8E47A7C-6B2D-4823-8803-E6A51C1A0B99}" type="presParOf" srcId="{C0FB78E1-CF3C-42C3-B2DE-1335654BE877}" destId="{D89DA7D8-4EDD-41F8-9937-9063A638149C}" srcOrd="4" destOrd="0" presId="urn:microsoft.com/office/officeart/2005/8/layout/hChevron3"/>
    <dgm:cxn modelId="{3074FC60-5D1E-413D-9921-43CDE2A33FEB}" type="presParOf" srcId="{C0FB78E1-CF3C-42C3-B2DE-1335654BE877}" destId="{B275084B-6062-41F7-B3DC-B702ED42572A}" srcOrd="5" destOrd="0" presId="urn:microsoft.com/office/officeart/2005/8/layout/hChevron3"/>
    <dgm:cxn modelId="{A7D91540-713F-4CE4-92EC-65D7F99A8907}" type="presParOf" srcId="{C0FB78E1-CF3C-42C3-B2DE-1335654BE877}" destId="{24C12C43-FFD3-4D81-ACC6-E0235807F1F9}" srcOrd="6" destOrd="0" presId="urn:microsoft.com/office/officeart/2005/8/layout/hChevron3"/>
    <dgm:cxn modelId="{FF0A9619-DCD5-4BDA-9A05-531CA8122373}" type="presParOf" srcId="{C0FB78E1-CF3C-42C3-B2DE-1335654BE877}" destId="{3EA38A7F-8A48-4311-A756-6D88F3DCC052}" srcOrd="7" destOrd="0" presId="urn:microsoft.com/office/officeart/2005/8/layout/hChevron3"/>
    <dgm:cxn modelId="{1C7B5D3B-F210-4649-9120-35B4DE26B3C7}" type="presParOf" srcId="{C0FB78E1-CF3C-42C3-B2DE-1335654BE877}" destId="{71A3DF50-E218-4DAF-B764-89F0847BE534}" srcOrd="8" destOrd="0" presId="urn:microsoft.com/office/officeart/2005/8/layout/hChevron3"/>
    <dgm:cxn modelId="{8A37873E-3C4E-4B63-91AA-992465C44331}" type="presParOf" srcId="{C0FB78E1-CF3C-42C3-B2DE-1335654BE877}" destId="{4F49A174-BBF6-4958-8A52-57942DC73629}" srcOrd="9" destOrd="0" presId="urn:microsoft.com/office/officeart/2005/8/layout/hChevron3"/>
    <dgm:cxn modelId="{45887368-1A59-493B-88CC-3F67DD8DBF2B}" type="presParOf" srcId="{C0FB78E1-CF3C-42C3-B2DE-1335654BE877}" destId="{76191A31-BB74-4205-B369-E7C9243A9B4B}" srcOrd="10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257C35C-906C-49C5-81CA-42DCDB565920}" type="doc">
      <dgm:prSet loTypeId="urn:microsoft.com/office/officeart/2005/8/layout/pyramid2" loCatId="list" qsTypeId="urn:microsoft.com/office/officeart/2005/8/quickstyle/3d2" qsCatId="3D" csTypeId="urn:microsoft.com/office/officeart/2005/8/colors/colorful3" csCatId="colorful" phldr="1"/>
      <dgm:spPr/>
    </dgm:pt>
    <dgm:pt modelId="{85854858-225D-40A6-A9DF-CF8A76334221}">
      <dgm:prSet phldrT="[文字]"/>
      <dgm:spPr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</dgm:spPr>
      <dgm:t>
        <a:bodyPr/>
        <a:lstStyle/>
        <a:p>
          <a:r>
            <a:rPr lang="zh-TW" b="1" dirty="0" smtClean="0"/>
            <a:t>落實蔡</a:t>
          </a:r>
          <a:r>
            <a:rPr lang="zh-TW" altLang="en-US" b="1" dirty="0" smtClean="0"/>
            <a:t>英文</a:t>
          </a:r>
          <a:r>
            <a:rPr lang="zh-TW" b="1" dirty="0" smtClean="0"/>
            <a:t>總統</a:t>
          </a:r>
          <a:endParaRPr lang="en-US" altLang="zh-TW" b="1" dirty="0" smtClean="0"/>
        </a:p>
        <a:p>
          <a:r>
            <a:rPr lang="zh-TW" b="1" dirty="0" smtClean="0"/>
            <a:t>原住民族政策執行</a:t>
          </a:r>
          <a:endParaRPr lang="zh-TW" altLang="en-US" dirty="0"/>
        </a:p>
      </dgm:t>
    </dgm:pt>
    <dgm:pt modelId="{7A63EA90-87D1-4C0C-BB57-5F5B03D6763E}" type="parTrans" cxnId="{5A50731B-2BE7-42E9-BA82-20F697A84069}">
      <dgm:prSet/>
      <dgm:spPr/>
      <dgm:t>
        <a:bodyPr/>
        <a:lstStyle/>
        <a:p>
          <a:endParaRPr lang="zh-TW" altLang="en-US"/>
        </a:p>
      </dgm:t>
    </dgm:pt>
    <dgm:pt modelId="{897F326C-1C11-40F3-96EF-7AEE4E288C7E}" type="sibTrans" cxnId="{5A50731B-2BE7-42E9-BA82-20F697A84069}">
      <dgm:prSet/>
      <dgm:spPr/>
      <dgm:t>
        <a:bodyPr/>
        <a:lstStyle/>
        <a:p>
          <a:endParaRPr lang="zh-TW" altLang="en-US"/>
        </a:p>
      </dgm:t>
    </dgm:pt>
    <dgm:pt modelId="{CAD91711-08CB-4B7E-B113-A7DB63444DB8}">
      <dgm:prSet phldrT="[文字]"/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</dgm:spPr>
      <dgm:t>
        <a:bodyPr/>
        <a:lstStyle/>
        <a:p>
          <a:r>
            <a:rPr lang="zh-TW" b="1" dirty="0" smtClean="0"/>
            <a:t>列管追蹤原基法</a:t>
          </a:r>
          <a:endParaRPr lang="en-US" altLang="zh-TW" b="1" dirty="0" smtClean="0"/>
        </a:p>
        <a:p>
          <a:r>
            <a:rPr lang="zh-TW" b="1" dirty="0" smtClean="0"/>
            <a:t>相關子法辦理情形</a:t>
          </a:r>
          <a:endParaRPr lang="zh-TW" altLang="en-US" dirty="0"/>
        </a:p>
      </dgm:t>
    </dgm:pt>
    <dgm:pt modelId="{88D212C2-B787-4C90-9887-71571A0E24F8}" type="parTrans" cxnId="{40370F95-5305-4675-A935-4CC1C057C957}">
      <dgm:prSet/>
      <dgm:spPr/>
      <dgm:t>
        <a:bodyPr/>
        <a:lstStyle/>
        <a:p>
          <a:endParaRPr lang="zh-TW" altLang="en-US"/>
        </a:p>
      </dgm:t>
    </dgm:pt>
    <dgm:pt modelId="{F51062A1-4713-4964-A0BB-FA312F58AB01}" type="sibTrans" cxnId="{40370F95-5305-4675-A935-4CC1C057C957}">
      <dgm:prSet/>
      <dgm:spPr/>
      <dgm:t>
        <a:bodyPr/>
        <a:lstStyle/>
        <a:p>
          <a:endParaRPr lang="zh-TW" altLang="en-US"/>
        </a:p>
      </dgm:t>
    </dgm:pt>
    <dgm:pt modelId="{A8858019-BBE9-46B5-9C8E-A0E27EB230F5}">
      <dgm:prSet phldrT="[文字]"/>
      <dgm:spPr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</dgm:spPr>
      <dgm:t>
        <a:bodyPr/>
        <a:lstStyle/>
        <a:p>
          <a:r>
            <a:rPr lang="zh-TW" b="1" dirty="0" smtClean="0"/>
            <a:t>審議、協調及推動</a:t>
          </a:r>
          <a:endParaRPr lang="en-US" altLang="zh-TW" b="1" dirty="0" smtClean="0"/>
        </a:p>
        <a:p>
          <a:r>
            <a:rPr lang="zh-TW" b="1" dirty="0" smtClean="0"/>
            <a:t>原基法相關事務</a:t>
          </a:r>
          <a:endParaRPr lang="zh-TW" altLang="en-US" dirty="0"/>
        </a:p>
      </dgm:t>
    </dgm:pt>
    <dgm:pt modelId="{F74B3F64-D988-48E0-BD69-55FBC3999A26}" type="parTrans" cxnId="{A3AD570C-AB17-4496-B344-56883CC4BB73}">
      <dgm:prSet/>
      <dgm:spPr/>
      <dgm:t>
        <a:bodyPr/>
        <a:lstStyle/>
        <a:p>
          <a:endParaRPr lang="zh-TW" altLang="en-US"/>
        </a:p>
      </dgm:t>
    </dgm:pt>
    <dgm:pt modelId="{A9727DA8-D5D3-4E86-9E19-A98B888524D5}" type="sibTrans" cxnId="{A3AD570C-AB17-4496-B344-56883CC4BB73}">
      <dgm:prSet/>
      <dgm:spPr/>
      <dgm:t>
        <a:bodyPr/>
        <a:lstStyle/>
        <a:p>
          <a:endParaRPr lang="zh-TW" altLang="en-US"/>
        </a:p>
      </dgm:t>
    </dgm:pt>
    <dgm:pt modelId="{154EDAAA-9814-4133-82B9-602378241729}" type="pres">
      <dgm:prSet presAssocID="{8257C35C-906C-49C5-81CA-42DCDB565920}" presName="compositeShape" presStyleCnt="0">
        <dgm:presLayoutVars>
          <dgm:dir/>
          <dgm:resizeHandles/>
        </dgm:presLayoutVars>
      </dgm:prSet>
      <dgm:spPr/>
    </dgm:pt>
    <dgm:pt modelId="{9A65A576-34CA-4DC3-972E-563AE5618985}" type="pres">
      <dgm:prSet presAssocID="{8257C35C-906C-49C5-81CA-42DCDB565920}" presName="pyramid" presStyleLbl="node1" presStyleIdx="0" presStyleCnt="1"/>
      <dgm:spPr>
        <a:blipFill rotWithShape="0">
          <a:blip xmlns:r="http://schemas.openxmlformats.org/officeDocument/2006/relationships" r:embed="rId1"/>
          <a:tile tx="0" ty="0" sx="100000" sy="100000" flip="none" algn="tl"/>
        </a:blipFill>
      </dgm:spPr>
    </dgm:pt>
    <dgm:pt modelId="{33D09D33-3211-41AC-93B6-D9670BD5733B}" type="pres">
      <dgm:prSet presAssocID="{8257C35C-906C-49C5-81CA-42DCDB565920}" presName="theList" presStyleCnt="0"/>
      <dgm:spPr/>
    </dgm:pt>
    <dgm:pt modelId="{038EE1FC-2912-49CE-8082-79FD05B868B5}" type="pres">
      <dgm:prSet presAssocID="{85854858-225D-40A6-A9DF-CF8A76334221}" presName="aNode" presStyleLbl="fgAcc1" presStyleIdx="0" presStyleCnt="3" custScaleX="122735" custScaleY="198330" custLinFactNeighborX="3331" custLinFactNeighborY="-60361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FE3727E-FA67-4707-8C37-1889D0916CD2}" type="pres">
      <dgm:prSet presAssocID="{85854858-225D-40A6-A9DF-CF8A76334221}" presName="aSpace" presStyleCnt="0"/>
      <dgm:spPr/>
    </dgm:pt>
    <dgm:pt modelId="{A2118E1C-CCB8-4F3F-9D8F-13DED409794C}" type="pres">
      <dgm:prSet presAssocID="{CAD91711-08CB-4B7E-B113-A7DB63444DB8}" presName="aNode" presStyleLbl="fgAcc1" presStyleIdx="1" presStyleCnt="3" custScaleX="119321" custScaleY="187914" custLinFactY="4001" custLinFactNeighborX="1624" custLinFactNeighborY="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65D135E-2152-46B2-AD4E-CA66AE161420}" type="pres">
      <dgm:prSet presAssocID="{CAD91711-08CB-4B7E-B113-A7DB63444DB8}" presName="aSpace" presStyleCnt="0"/>
      <dgm:spPr/>
    </dgm:pt>
    <dgm:pt modelId="{B96E5502-4657-4F25-A184-7AC413FF1C94}" type="pres">
      <dgm:prSet presAssocID="{A8858019-BBE9-46B5-9C8E-A0E27EB230F5}" presName="aNode" presStyleLbl="fgAcc1" presStyleIdx="2" presStyleCnt="3" custScaleX="119321" custScaleY="193360" custLinFactY="26163" custLinFactNeighborX="1624" custLinFactNeighborY="10000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E94DB55B-4243-47F4-907D-48E82E3A1185}" type="pres">
      <dgm:prSet presAssocID="{A8858019-BBE9-46B5-9C8E-A0E27EB230F5}" presName="aSpace" presStyleCnt="0"/>
      <dgm:spPr/>
    </dgm:pt>
  </dgm:ptLst>
  <dgm:cxnLst>
    <dgm:cxn modelId="{40370F95-5305-4675-A935-4CC1C057C957}" srcId="{8257C35C-906C-49C5-81CA-42DCDB565920}" destId="{CAD91711-08CB-4B7E-B113-A7DB63444DB8}" srcOrd="1" destOrd="0" parTransId="{88D212C2-B787-4C90-9887-71571A0E24F8}" sibTransId="{F51062A1-4713-4964-A0BB-FA312F58AB01}"/>
    <dgm:cxn modelId="{5A50731B-2BE7-42E9-BA82-20F697A84069}" srcId="{8257C35C-906C-49C5-81CA-42DCDB565920}" destId="{85854858-225D-40A6-A9DF-CF8A76334221}" srcOrd="0" destOrd="0" parTransId="{7A63EA90-87D1-4C0C-BB57-5F5B03D6763E}" sibTransId="{897F326C-1C11-40F3-96EF-7AEE4E288C7E}"/>
    <dgm:cxn modelId="{5C895778-5A98-40FC-9646-65C6FB8260DB}" type="presOf" srcId="{8257C35C-906C-49C5-81CA-42DCDB565920}" destId="{154EDAAA-9814-4133-82B9-602378241729}" srcOrd="0" destOrd="0" presId="urn:microsoft.com/office/officeart/2005/8/layout/pyramid2"/>
    <dgm:cxn modelId="{54218985-5A9C-4111-82EB-000457D9BC59}" type="presOf" srcId="{85854858-225D-40A6-A9DF-CF8A76334221}" destId="{038EE1FC-2912-49CE-8082-79FD05B868B5}" srcOrd="0" destOrd="0" presId="urn:microsoft.com/office/officeart/2005/8/layout/pyramid2"/>
    <dgm:cxn modelId="{2DE1DF3B-E43B-45BE-ACD5-D35A8D3B9EF5}" type="presOf" srcId="{CAD91711-08CB-4B7E-B113-A7DB63444DB8}" destId="{A2118E1C-CCB8-4F3F-9D8F-13DED409794C}" srcOrd="0" destOrd="0" presId="urn:microsoft.com/office/officeart/2005/8/layout/pyramid2"/>
    <dgm:cxn modelId="{CA75FFC1-8642-413A-A9FC-B1D359BBF178}" type="presOf" srcId="{A8858019-BBE9-46B5-9C8E-A0E27EB230F5}" destId="{B96E5502-4657-4F25-A184-7AC413FF1C94}" srcOrd="0" destOrd="0" presId="urn:microsoft.com/office/officeart/2005/8/layout/pyramid2"/>
    <dgm:cxn modelId="{A3AD570C-AB17-4496-B344-56883CC4BB73}" srcId="{8257C35C-906C-49C5-81CA-42DCDB565920}" destId="{A8858019-BBE9-46B5-9C8E-A0E27EB230F5}" srcOrd="2" destOrd="0" parTransId="{F74B3F64-D988-48E0-BD69-55FBC3999A26}" sibTransId="{A9727DA8-D5D3-4E86-9E19-A98B888524D5}"/>
    <dgm:cxn modelId="{65815A56-2F34-4E8F-9D27-C7C3B8881002}" type="presParOf" srcId="{154EDAAA-9814-4133-82B9-602378241729}" destId="{9A65A576-34CA-4DC3-972E-563AE5618985}" srcOrd="0" destOrd="0" presId="urn:microsoft.com/office/officeart/2005/8/layout/pyramid2"/>
    <dgm:cxn modelId="{CAAD1EE2-A450-4C97-B77C-99928BA7C62C}" type="presParOf" srcId="{154EDAAA-9814-4133-82B9-602378241729}" destId="{33D09D33-3211-41AC-93B6-D9670BD5733B}" srcOrd="1" destOrd="0" presId="urn:microsoft.com/office/officeart/2005/8/layout/pyramid2"/>
    <dgm:cxn modelId="{CA5C780F-97EA-4C36-9426-3AB3C5C13162}" type="presParOf" srcId="{33D09D33-3211-41AC-93B6-D9670BD5733B}" destId="{038EE1FC-2912-49CE-8082-79FD05B868B5}" srcOrd="0" destOrd="0" presId="urn:microsoft.com/office/officeart/2005/8/layout/pyramid2"/>
    <dgm:cxn modelId="{FEA1D20B-CA49-4A4D-8AFF-A30E11D77CB3}" type="presParOf" srcId="{33D09D33-3211-41AC-93B6-D9670BD5733B}" destId="{3FE3727E-FA67-4707-8C37-1889D0916CD2}" srcOrd="1" destOrd="0" presId="urn:microsoft.com/office/officeart/2005/8/layout/pyramid2"/>
    <dgm:cxn modelId="{46FC59FD-45F8-47D7-9E5C-FDF24B3B23BD}" type="presParOf" srcId="{33D09D33-3211-41AC-93B6-D9670BD5733B}" destId="{A2118E1C-CCB8-4F3F-9D8F-13DED409794C}" srcOrd="2" destOrd="0" presId="urn:microsoft.com/office/officeart/2005/8/layout/pyramid2"/>
    <dgm:cxn modelId="{459167AD-AD8E-48E7-BEF4-D863D0E3280C}" type="presParOf" srcId="{33D09D33-3211-41AC-93B6-D9670BD5733B}" destId="{865D135E-2152-46B2-AD4E-CA66AE161420}" srcOrd="3" destOrd="0" presId="urn:microsoft.com/office/officeart/2005/8/layout/pyramid2"/>
    <dgm:cxn modelId="{C2BE25EF-29B5-4A6C-8BE6-B7B681C9366C}" type="presParOf" srcId="{33D09D33-3211-41AC-93B6-D9670BD5733B}" destId="{B96E5502-4657-4F25-A184-7AC413FF1C94}" srcOrd="4" destOrd="0" presId="urn:microsoft.com/office/officeart/2005/8/layout/pyramid2"/>
    <dgm:cxn modelId="{421A348C-D231-42A8-BB39-D67BFA225148}" type="presParOf" srcId="{33D09D33-3211-41AC-93B6-D9670BD5733B}" destId="{E94DB55B-4243-47F4-907D-48E82E3A1185}" srcOrd="5" destOrd="0" presId="urn:microsoft.com/office/officeart/2005/8/layout/pyramid2"/>
  </dgm:cxnLst>
  <dgm:bg>
    <a:solidFill>
      <a:schemeClr val="bg1">
        <a:lumMod val="75000"/>
      </a:schemeClr>
    </a:solidFill>
  </dgm:bg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3F34A2B-0DB2-4AC3-8D4D-7704A0BCB547}" type="doc">
      <dgm:prSet loTypeId="urn:microsoft.com/office/officeart/2005/8/layout/hProcess11" loCatId="process" qsTypeId="urn:microsoft.com/office/officeart/2005/8/quickstyle/simple2" qsCatId="simple" csTypeId="urn:microsoft.com/office/officeart/2005/8/colors/colorful3" csCatId="colorful" phldr="1"/>
      <dgm:spPr/>
      <dgm:t>
        <a:bodyPr/>
        <a:lstStyle/>
        <a:p>
          <a:endParaRPr lang="zh-TW" altLang="en-US"/>
        </a:p>
      </dgm:t>
    </dgm:pt>
    <dgm:pt modelId="{5117D61F-31E9-4545-8D01-BD07C7538AAC}">
      <dgm:prSet phldrT="[文字]" custT="1"/>
      <dgm:spPr/>
      <dgm:t>
        <a:bodyPr/>
        <a:lstStyle/>
        <a:p>
          <a:pPr algn="l"/>
          <a:r>
            <a:rPr lang="en-US" altLang="zh-TW" sz="1600" b="1" dirty="0" smtClean="0">
              <a:latin typeface="標楷體" pitchFamily="65" charset="-120"/>
              <a:ea typeface="王漢宗特明體一標準"/>
            </a:rPr>
            <a:t>106.2.18</a:t>
          </a:r>
        </a:p>
        <a:p>
          <a:pPr algn="l"/>
          <a:r>
            <a:rPr lang="zh-TW" altLang="en-US" sz="1600" b="1" dirty="0" smtClean="0">
              <a:latin typeface="標楷體" pitchFamily="65" charset="-120"/>
              <a:ea typeface="王漢宗特明體一標準"/>
            </a:rPr>
            <a:t>發布</a:t>
          </a:r>
          <a:r>
            <a:rPr lang="en-US" altLang="zh-TW" sz="1600" b="1" dirty="0" smtClean="0">
              <a:latin typeface="標楷體" pitchFamily="65" charset="-120"/>
              <a:ea typeface="王漢宗特明體一標準"/>
            </a:rPr>
            <a:t>《</a:t>
          </a:r>
          <a:r>
            <a:rPr lang="zh-TW" altLang="en-US" sz="1600" b="1" dirty="0" smtClean="0">
              <a:latin typeface="標楷體" pitchFamily="65" charset="-120"/>
              <a:ea typeface="王漢宗特明體一標準"/>
            </a:rPr>
            <a:t>原住民族土地或部落範圍土地劃設辦法</a:t>
          </a:r>
          <a:r>
            <a:rPr lang="en-US" altLang="zh-TW" sz="1600" b="1" dirty="0" smtClean="0">
              <a:latin typeface="標楷體" pitchFamily="65" charset="-120"/>
              <a:ea typeface="王漢宗特明體一標準"/>
            </a:rPr>
            <a:t>》</a:t>
          </a:r>
          <a:endParaRPr lang="zh-TW" altLang="en-US" sz="1600" b="1" dirty="0">
            <a:latin typeface="標楷體" pitchFamily="65" charset="-120"/>
            <a:ea typeface="王漢宗特明體一標準"/>
          </a:endParaRPr>
        </a:p>
      </dgm:t>
    </dgm:pt>
    <dgm:pt modelId="{239BB0B4-18B5-4578-813E-281EE18059F7}" type="parTrans" cxnId="{CCD44F42-4A3D-4BA0-9720-841BF2747940}">
      <dgm:prSet/>
      <dgm:spPr/>
      <dgm:t>
        <a:bodyPr/>
        <a:lstStyle/>
        <a:p>
          <a:endParaRPr lang="zh-TW" altLang="en-US"/>
        </a:p>
      </dgm:t>
    </dgm:pt>
    <dgm:pt modelId="{9CDA4E97-2186-4896-AB4D-EAF26082C3E8}" type="sibTrans" cxnId="{CCD44F42-4A3D-4BA0-9720-841BF2747940}">
      <dgm:prSet/>
      <dgm:spPr/>
      <dgm:t>
        <a:bodyPr/>
        <a:lstStyle/>
        <a:p>
          <a:endParaRPr lang="zh-TW" altLang="en-US"/>
        </a:p>
      </dgm:t>
    </dgm:pt>
    <dgm:pt modelId="{6BAD846B-1F46-4FE3-B8E0-7E70498CDB9B}">
      <dgm:prSet phldrT="[文字]" custT="1"/>
      <dgm:spPr/>
      <dgm:t>
        <a:bodyPr/>
        <a:lstStyle/>
        <a:p>
          <a:r>
            <a:rPr lang="en-US" altLang="zh-TW" sz="1600" b="1" dirty="0" smtClean="0">
              <a:latin typeface="標楷體" pitchFamily="65" charset="-120"/>
              <a:ea typeface="王漢宗特明體一標準"/>
            </a:rPr>
            <a:t>106.6.14</a:t>
          </a:r>
        </a:p>
        <a:p>
          <a:r>
            <a:rPr lang="zh-TW" altLang="en-US" sz="1600" b="1" dirty="0" smtClean="0">
              <a:latin typeface="標楷體" pitchFamily="65" charset="-120"/>
              <a:ea typeface="王漢宗特明體一標準"/>
            </a:rPr>
            <a:t>發布</a:t>
          </a:r>
          <a:r>
            <a:rPr lang="en-US" altLang="zh-TW" sz="1600" b="1" dirty="0" smtClean="0">
              <a:latin typeface="標楷體" pitchFamily="65" charset="-120"/>
              <a:ea typeface="王漢宗特明體一標準"/>
            </a:rPr>
            <a:t>《</a:t>
          </a:r>
          <a:r>
            <a:rPr lang="zh-TW" altLang="en-US" sz="1600" b="1" dirty="0" smtClean="0">
              <a:latin typeface="標楷體" pitchFamily="65" charset="-120"/>
              <a:ea typeface="王漢宗特明體一標準"/>
            </a:rPr>
            <a:t>原住民族語言發展法</a:t>
          </a:r>
          <a:r>
            <a:rPr lang="en-US" altLang="zh-TW" sz="1600" b="1" dirty="0" smtClean="0">
              <a:latin typeface="標楷體" pitchFamily="65" charset="-120"/>
              <a:ea typeface="王漢宗特明體一標準"/>
            </a:rPr>
            <a:t>》</a:t>
          </a:r>
          <a:endParaRPr lang="zh-TW" altLang="en-US" sz="1600" b="1" dirty="0">
            <a:latin typeface="標楷體" pitchFamily="65" charset="-120"/>
            <a:ea typeface="王漢宗特明體一標準"/>
          </a:endParaRPr>
        </a:p>
      </dgm:t>
    </dgm:pt>
    <dgm:pt modelId="{5D2C5AE3-3A4D-4C2B-821F-725425D7DB3E}" type="parTrans" cxnId="{67905542-3EC8-4FBA-A98A-21E929194E8C}">
      <dgm:prSet/>
      <dgm:spPr/>
      <dgm:t>
        <a:bodyPr/>
        <a:lstStyle/>
        <a:p>
          <a:endParaRPr lang="zh-TW" altLang="en-US"/>
        </a:p>
      </dgm:t>
    </dgm:pt>
    <dgm:pt modelId="{1A47E43D-7D53-4144-B760-B2763B604687}" type="sibTrans" cxnId="{67905542-3EC8-4FBA-A98A-21E929194E8C}">
      <dgm:prSet/>
      <dgm:spPr/>
      <dgm:t>
        <a:bodyPr/>
        <a:lstStyle/>
        <a:p>
          <a:endParaRPr lang="zh-TW" altLang="en-US"/>
        </a:p>
      </dgm:t>
    </dgm:pt>
    <dgm:pt modelId="{A7C1D9E0-57B9-445C-91FD-1910714EB998}">
      <dgm:prSet phldrT="[文字]" custT="1"/>
      <dgm:spPr/>
      <dgm:t>
        <a:bodyPr/>
        <a:lstStyle/>
        <a:p>
          <a:r>
            <a:rPr lang="en-US" altLang="zh-TW" sz="1600" b="1" dirty="0" smtClean="0">
              <a:latin typeface="標楷體" pitchFamily="65" charset="-120"/>
              <a:ea typeface="王漢宗特明體一標準"/>
            </a:rPr>
            <a:t>106.6.23</a:t>
          </a:r>
        </a:p>
        <a:p>
          <a:r>
            <a:rPr lang="zh-TW" altLang="en-US" sz="1600" b="1" dirty="0" smtClean="0">
              <a:latin typeface="標楷體" pitchFamily="65" charset="-120"/>
              <a:ea typeface="王漢宗特明體一標準"/>
            </a:rPr>
            <a:t>發布</a:t>
          </a:r>
          <a:r>
            <a:rPr lang="en-US" altLang="zh-TW" sz="1600" b="1" dirty="0" smtClean="0">
              <a:latin typeface="標楷體" pitchFamily="65" charset="-120"/>
              <a:ea typeface="王漢宗特明體一標準"/>
            </a:rPr>
            <a:t>《</a:t>
          </a:r>
          <a:r>
            <a:rPr lang="zh-TW" altLang="en-US" sz="1600" b="1" dirty="0" smtClean="0">
              <a:latin typeface="標楷體" pitchFamily="65" charset="-120"/>
              <a:ea typeface="王漢宗特明體一標準"/>
            </a:rPr>
            <a:t>漁業法</a:t>
          </a:r>
          <a:r>
            <a:rPr lang="en-US" altLang="zh-TW" sz="1600" b="1" dirty="0" smtClean="0">
              <a:latin typeface="標楷體" pitchFamily="65" charset="-120"/>
              <a:ea typeface="王漢宗特明體一標準"/>
            </a:rPr>
            <a:t>》</a:t>
          </a:r>
          <a:r>
            <a:rPr lang="zh-TW" altLang="en-US" sz="1600" b="1" dirty="0" smtClean="0">
              <a:latin typeface="標楷體" pitchFamily="65" charset="-120"/>
              <a:ea typeface="王漢宗特明體一標準"/>
            </a:rPr>
            <a:t>解釋令</a:t>
          </a:r>
          <a:endParaRPr lang="zh-TW" altLang="en-US" sz="1600" b="1" dirty="0">
            <a:latin typeface="標楷體" pitchFamily="65" charset="-120"/>
            <a:ea typeface="王漢宗特明體一標準"/>
          </a:endParaRPr>
        </a:p>
      </dgm:t>
    </dgm:pt>
    <dgm:pt modelId="{02BF2816-543C-4B78-9445-EC5921CAC7A3}" type="parTrans" cxnId="{DE0BFFFE-D28B-4FFB-BD89-CFCA8012BDEA}">
      <dgm:prSet/>
      <dgm:spPr/>
      <dgm:t>
        <a:bodyPr/>
        <a:lstStyle/>
        <a:p>
          <a:endParaRPr lang="zh-TW" altLang="en-US"/>
        </a:p>
      </dgm:t>
    </dgm:pt>
    <dgm:pt modelId="{A24F15A8-06F1-41C0-B60E-91F36A81C4C5}" type="sibTrans" cxnId="{DE0BFFFE-D28B-4FFB-BD89-CFCA8012BDEA}">
      <dgm:prSet/>
      <dgm:spPr/>
      <dgm:t>
        <a:bodyPr/>
        <a:lstStyle/>
        <a:p>
          <a:endParaRPr lang="zh-TW" altLang="en-US"/>
        </a:p>
      </dgm:t>
    </dgm:pt>
    <dgm:pt modelId="{0BD6FA93-6BD7-44B7-81D4-7309C1E73EC6}">
      <dgm:prSet phldrT="[文字]" custT="1"/>
      <dgm:spPr/>
      <dgm:t>
        <a:bodyPr/>
        <a:lstStyle/>
        <a:p>
          <a:r>
            <a:rPr lang="en-US" altLang="zh-TW" sz="1600" b="1" dirty="0" smtClean="0">
              <a:latin typeface="標楷體" pitchFamily="65" charset="-120"/>
              <a:ea typeface="王漢宗特明體一標準"/>
            </a:rPr>
            <a:t>106.6.8</a:t>
          </a:r>
        </a:p>
        <a:p>
          <a:r>
            <a:rPr lang="zh-TW" altLang="en-US" sz="1600" b="1" dirty="0" smtClean="0">
              <a:latin typeface="標楷體" pitchFamily="65" charset="-120"/>
              <a:ea typeface="王漢宗特明體一標準"/>
            </a:rPr>
            <a:t>發布</a:t>
          </a:r>
          <a:r>
            <a:rPr lang="en-US" altLang="zh-TW" sz="1600" b="1" dirty="0" smtClean="0">
              <a:latin typeface="標楷體" pitchFamily="65" charset="-120"/>
              <a:ea typeface="王漢宗特明體一標準"/>
            </a:rPr>
            <a:t>《</a:t>
          </a:r>
          <a:r>
            <a:rPr lang="zh-TW" altLang="en-US" sz="1600" b="1" dirty="0" smtClean="0">
              <a:latin typeface="標楷體" pitchFamily="65" charset="-120"/>
              <a:ea typeface="王漢宗特明體一標準"/>
            </a:rPr>
            <a:t>野生動物保育法</a:t>
          </a:r>
          <a:r>
            <a:rPr lang="en-US" altLang="zh-TW" sz="1600" b="1" dirty="0" smtClean="0">
              <a:latin typeface="標楷體" pitchFamily="65" charset="-120"/>
              <a:ea typeface="王漢宗特明體一標準"/>
            </a:rPr>
            <a:t>》</a:t>
          </a:r>
          <a:r>
            <a:rPr lang="zh-TW" altLang="en-US" sz="1600" b="1" dirty="0" smtClean="0">
              <a:latin typeface="標楷體" pitchFamily="65" charset="-120"/>
              <a:ea typeface="王漢宗特明體一標準"/>
            </a:rPr>
            <a:t>解釋令</a:t>
          </a:r>
          <a:endParaRPr lang="zh-TW" altLang="en-US" sz="1600" b="1" dirty="0">
            <a:latin typeface="標楷體" pitchFamily="65" charset="-120"/>
            <a:ea typeface="王漢宗特明體一標準"/>
          </a:endParaRPr>
        </a:p>
      </dgm:t>
    </dgm:pt>
    <dgm:pt modelId="{D0F8F3F7-0BB7-4E72-AC05-3A42FB23ED46}" type="parTrans" cxnId="{DD78F443-21A0-42E4-B272-AB12CD4E804D}">
      <dgm:prSet/>
      <dgm:spPr/>
      <dgm:t>
        <a:bodyPr/>
        <a:lstStyle/>
        <a:p>
          <a:endParaRPr lang="zh-TW" altLang="en-US"/>
        </a:p>
      </dgm:t>
    </dgm:pt>
    <dgm:pt modelId="{74CA96BC-84D7-4136-A0DB-936CF4BA12DA}" type="sibTrans" cxnId="{DD78F443-21A0-42E4-B272-AB12CD4E804D}">
      <dgm:prSet/>
      <dgm:spPr/>
      <dgm:t>
        <a:bodyPr/>
        <a:lstStyle/>
        <a:p>
          <a:endParaRPr lang="zh-TW" altLang="en-US"/>
        </a:p>
      </dgm:t>
    </dgm:pt>
    <dgm:pt modelId="{28310B77-503A-4E62-8F19-5F7F9E0069F1}">
      <dgm:prSet phldrT="[文字]" custT="1"/>
      <dgm:spPr/>
      <dgm:t>
        <a:bodyPr/>
        <a:lstStyle/>
        <a:p>
          <a:r>
            <a:rPr lang="en-US" altLang="zh-TW" sz="1600" b="1" dirty="0" smtClean="0">
              <a:latin typeface="標楷體" pitchFamily="65" charset="-120"/>
              <a:ea typeface="王漢宗特明體一標準"/>
            </a:rPr>
            <a:t>106.6.29</a:t>
          </a:r>
        </a:p>
        <a:p>
          <a:r>
            <a:rPr lang="zh-TW" altLang="en-US" sz="1600" b="1" dirty="0" smtClean="0">
              <a:latin typeface="標楷體" pitchFamily="65" charset="-120"/>
              <a:ea typeface="王漢宗特明體一標準"/>
            </a:rPr>
            <a:t>發布</a:t>
          </a:r>
          <a:r>
            <a:rPr lang="en-US" altLang="zh-TW" sz="1600" b="1" dirty="0" smtClean="0">
              <a:latin typeface="標楷體" pitchFamily="65" charset="-120"/>
              <a:ea typeface="王漢宗特明體一標準"/>
            </a:rPr>
            <a:t>《</a:t>
          </a:r>
          <a:r>
            <a:rPr lang="zh-TW" altLang="en-US" sz="1600" b="1" dirty="0" smtClean="0">
              <a:latin typeface="標楷體" pitchFamily="65" charset="-120"/>
              <a:ea typeface="王漢宗特明體一標準"/>
            </a:rPr>
            <a:t>森林法</a:t>
          </a:r>
          <a:r>
            <a:rPr lang="en-US" altLang="zh-TW" sz="1600" b="1" dirty="0" smtClean="0">
              <a:latin typeface="標楷體" pitchFamily="65" charset="-120"/>
              <a:ea typeface="王漢宗特明體一標準"/>
            </a:rPr>
            <a:t>》</a:t>
          </a:r>
          <a:r>
            <a:rPr lang="zh-TW" altLang="en-US" sz="1600" b="1" dirty="0" smtClean="0">
              <a:latin typeface="標楷體" pitchFamily="65" charset="-120"/>
              <a:ea typeface="王漢宗特明體一標準"/>
            </a:rPr>
            <a:t>解釋令</a:t>
          </a:r>
          <a:endParaRPr lang="zh-TW" altLang="en-US" sz="1600" b="1" dirty="0">
            <a:latin typeface="標楷體" pitchFamily="65" charset="-120"/>
            <a:ea typeface="王漢宗特明體一標準"/>
          </a:endParaRPr>
        </a:p>
      </dgm:t>
    </dgm:pt>
    <dgm:pt modelId="{5C89692C-0520-410B-9194-8F236A68571D}" type="parTrans" cxnId="{15C939DA-0D4D-4157-A2BF-AB26EABBCEB3}">
      <dgm:prSet/>
      <dgm:spPr/>
      <dgm:t>
        <a:bodyPr/>
        <a:lstStyle/>
        <a:p>
          <a:endParaRPr lang="zh-TW" altLang="en-US"/>
        </a:p>
      </dgm:t>
    </dgm:pt>
    <dgm:pt modelId="{D9A4A3B2-15E7-4D63-BA2C-C18E837B90BB}" type="sibTrans" cxnId="{15C939DA-0D4D-4157-A2BF-AB26EABBCEB3}">
      <dgm:prSet/>
      <dgm:spPr/>
      <dgm:t>
        <a:bodyPr/>
        <a:lstStyle/>
        <a:p>
          <a:endParaRPr lang="zh-TW" altLang="en-US"/>
        </a:p>
      </dgm:t>
    </dgm:pt>
    <dgm:pt modelId="{03374AC3-9CBF-470E-A98D-52527BA082FA}">
      <dgm:prSet phldrT="[文字]" custT="1"/>
      <dgm:spPr/>
      <dgm:t>
        <a:bodyPr/>
        <a:lstStyle/>
        <a:p>
          <a:pPr algn="ctr"/>
          <a:r>
            <a:rPr lang="en-US" altLang="zh-TW" sz="1600" b="1" dirty="0" smtClean="0">
              <a:latin typeface="標楷體" pitchFamily="65" charset="-120"/>
              <a:ea typeface="王漢宗特明體一標準"/>
            </a:rPr>
            <a:t>105.7.1</a:t>
          </a:r>
        </a:p>
        <a:p>
          <a:pPr algn="l"/>
          <a:r>
            <a:rPr lang="zh-TW" altLang="en-US" sz="1600" b="1" dirty="0" smtClean="0">
              <a:latin typeface="標楷體" pitchFamily="65" charset="-120"/>
              <a:ea typeface="王漢宗特明體一標準"/>
            </a:rPr>
            <a:t>發布</a:t>
          </a:r>
          <a:r>
            <a:rPr lang="en-US" altLang="zh-TW" sz="1600" b="1" dirty="0" smtClean="0">
              <a:latin typeface="標楷體" pitchFamily="65" charset="-120"/>
              <a:ea typeface="王漢宗特明體一標準"/>
            </a:rPr>
            <a:t>《</a:t>
          </a:r>
          <a:r>
            <a:rPr lang="zh-TW" altLang="en-US" sz="1600" b="1" dirty="0" smtClean="0">
              <a:latin typeface="標楷體" pitchFamily="65" charset="-120"/>
              <a:ea typeface="王漢宗特明體一標準"/>
            </a:rPr>
            <a:t>原住民保留地禁伐補償辦法</a:t>
          </a:r>
          <a:r>
            <a:rPr lang="en-US" altLang="zh-TW" sz="1600" b="1" dirty="0" smtClean="0">
              <a:latin typeface="標楷體" pitchFamily="65" charset="-120"/>
              <a:ea typeface="王漢宗特明體一標準"/>
            </a:rPr>
            <a:t>》</a:t>
          </a:r>
          <a:endParaRPr lang="zh-TW" altLang="en-US" sz="1600" b="1" dirty="0">
            <a:latin typeface="標楷體" pitchFamily="65" charset="-120"/>
            <a:ea typeface="王漢宗特明體一標準"/>
          </a:endParaRPr>
        </a:p>
      </dgm:t>
    </dgm:pt>
    <dgm:pt modelId="{1241E8CC-7DDA-424F-B98E-6F771733FBB2}" type="parTrans" cxnId="{7DC1E2B1-BEF4-4355-A70A-2FF04597E2C2}">
      <dgm:prSet/>
      <dgm:spPr/>
      <dgm:t>
        <a:bodyPr/>
        <a:lstStyle/>
        <a:p>
          <a:endParaRPr lang="zh-TW" altLang="en-US"/>
        </a:p>
      </dgm:t>
    </dgm:pt>
    <dgm:pt modelId="{E2487F66-E033-4AE2-BC08-9F4DF36EF834}" type="sibTrans" cxnId="{7DC1E2B1-BEF4-4355-A70A-2FF04597E2C2}">
      <dgm:prSet/>
      <dgm:spPr/>
      <dgm:t>
        <a:bodyPr/>
        <a:lstStyle/>
        <a:p>
          <a:endParaRPr lang="zh-TW" altLang="en-US"/>
        </a:p>
      </dgm:t>
    </dgm:pt>
    <dgm:pt modelId="{56750D96-6186-45DE-9FD7-14C3C9B2C191}" type="pres">
      <dgm:prSet presAssocID="{D3F34A2B-0DB2-4AC3-8D4D-7704A0BCB54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10FA205B-E1A2-4278-8468-DF7FC1CAC399}" type="pres">
      <dgm:prSet presAssocID="{D3F34A2B-0DB2-4AC3-8D4D-7704A0BCB547}" presName="arrow" presStyleLbl="bgShp" presStyleIdx="0" presStyleCnt="1"/>
      <dgm:spPr>
        <a:solidFill>
          <a:srgbClr val="003300"/>
        </a:solidFill>
      </dgm:spPr>
      <dgm:t>
        <a:bodyPr/>
        <a:lstStyle/>
        <a:p>
          <a:endParaRPr lang="zh-TW" altLang="en-US"/>
        </a:p>
      </dgm:t>
    </dgm:pt>
    <dgm:pt modelId="{69295406-B9E0-406B-ABC8-21E9129DB3A3}" type="pres">
      <dgm:prSet presAssocID="{D3F34A2B-0DB2-4AC3-8D4D-7704A0BCB547}" presName="points" presStyleCnt="0"/>
      <dgm:spPr/>
    </dgm:pt>
    <dgm:pt modelId="{15A2A9D5-79E9-46AB-8978-8C4C0A524CE1}" type="pres">
      <dgm:prSet presAssocID="{03374AC3-9CBF-470E-A98D-52527BA082FA}" presName="compositeA" presStyleCnt="0"/>
      <dgm:spPr/>
    </dgm:pt>
    <dgm:pt modelId="{BEA71D43-F020-40C8-BAAD-A0D670CB4396}" type="pres">
      <dgm:prSet presAssocID="{03374AC3-9CBF-470E-A98D-52527BA082FA}" presName="textA" presStyleLbl="revTx" presStyleIdx="0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52565DE-0F30-4BCA-9DA9-E4BF4FA989A1}" type="pres">
      <dgm:prSet presAssocID="{03374AC3-9CBF-470E-A98D-52527BA082FA}" presName="circleA" presStyleLbl="node1" presStyleIdx="0" presStyleCnt="6"/>
      <dgm:spPr/>
    </dgm:pt>
    <dgm:pt modelId="{2182FC97-8CC3-4F33-A18A-5F5E2C1CDEE2}" type="pres">
      <dgm:prSet presAssocID="{03374AC3-9CBF-470E-A98D-52527BA082FA}" presName="spaceA" presStyleCnt="0"/>
      <dgm:spPr/>
    </dgm:pt>
    <dgm:pt modelId="{65699275-82AD-4651-9252-04C39BFE41B8}" type="pres">
      <dgm:prSet presAssocID="{E2487F66-E033-4AE2-BC08-9F4DF36EF834}" presName="space" presStyleCnt="0"/>
      <dgm:spPr/>
    </dgm:pt>
    <dgm:pt modelId="{5EFA8D99-07FF-4CCE-AA72-0E26530F6CAE}" type="pres">
      <dgm:prSet presAssocID="{5117D61F-31E9-4545-8D01-BD07C7538AAC}" presName="compositeB" presStyleCnt="0"/>
      <dgm:spPr/>
    </dgm:pt>
    <dgm:pt modelId="{5A9E0E27-1AD8-4768-AFFB-335441701A1E}" type="pres">
      <dgm:prSet presAssocID="{5117D61F-31E9-4545-8D01-BD07C7538AAC}" presName="textB" presStyleLbl="revTx" presStyleIdx="1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9B3309A-BF39-489B-BB8A-A3E2DBFB944A}" type="pres">
      <dgm:prSet presAssocID="{5117D61F-31E9-4545-8D01-BD07C7538AAC}" presName="circleB" presStyleLbl="node1" presStyleIdx="1" presStyleCnt="6"/>
      <dgm:spPr/>
    </dgm:pt>
    <dgm:pt modelId="{68390797-BEA6-485C-B779-D5C62CE2715C}" type="pres">
      <dgm:prSet presAssocID="{5117D61F-31E9-4545-8D01-BD07C7538AAC}" presName="spaceB" presStyleCnt="0"/>
      <dgm:spPr/>
    </dgm:pt>
    <dgm:pt modelId="{B7BE02E4-905A-4968-91EC-A06C0FAE6F77}" type="pres">
      <dgm:prSet presAssocID="{9CDA4E97-2186-4896-AB4D-EAF26082C3E8}" presName="space" presStyleCnt="0"/>
      <dgm:spPr/>
    </dgm:pt>
    <dgm:pt modelId="{508539E7-AE7A-4745-B25A-850CA0E472D9}" type="pres">
      <dgm:prSet presAssocID="{0BD6FA93-6BD7-44B7-81D4-7309C1E73EC6}" presName="compositeA" presStyleCnt="0"/>
      <dgm:spPr/>
    </dgm:pt>
    <dgm:pt modelId="{3FDAAD46-51B0-44B4-BF33-D8DCF28A8CA0}" type="pres">
      <dgm:prSet presAssocID="{0BD6FA93-6BD7-44B7-81D4-7309C1E73EC6}" presName="textA" presStyleLbl="revTx" presStyleIdx="2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29FDEEC-50FB-4650-AC20-557CF2A4DCE3}" type="pres">
      <dgm:prSet presAssocID="{0BD6FA93-6BD7-44B7-81D4-7309C1E73EC6}" presName="circleA" presStyleLbl="node1" presStyleIdx="2" presStyleCnt="6"/>
      <dgm:spPr/>
    </dgm:pt>
    <dgm:pt modelId="{29B22AD9-8589-4FF3-855B-A02973D6DDCE}" type="pres">
      <dgm:prSet presAssocID="{0BD6FA93-6BD7-44B7-81D4-7309C1E73EC6}" presName="spaceA" presStyleCnt="0"/>
      <dgm:spPr/>
    </dgm:pt>
    <dgm:pt modelId="{2B06BAD5-B25F-4765-9D08-C445093423A8}" type="pres">
      <dgm:prSet presAssocID="{74CA96BC-84D7-4136-A0DB-936CF4BA12DA}" presName="space" presStyleCnt="0"/>
      <dgm:spPr/>
    </dgm:pt>
    <dgm:pt modelId="{08B4B0CB-FAB6-4725-A77A-17CB4397AEA2}" type="pres">
      <dgm:prSet presAssocID="{6BAD846B-1F46-4FE3-B8E0-7E70498CDB9B}" presName="compositeB" presStyleCnt="0"/>
      <dgm:spPr/>
    </dgm:pt>
    <dgm:pt modelId="{CA63D79A-D283-4158-A5A8-3473BC6F18C3}" type="pres">
      <dgm:prSet presAssocID="{6BAD846B-1F46-4FE3-B8E0-7E70498CDB9B}" presName="textB" presStyleLbl="revTx" presStyleIdx="3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0050A2-9381-4801-AAA8-FB8A50F0A613}" type="pres">
      <dgm:prSet presAssocID="{6BAD846B-1F46-4FE3-B8E0-7E70498CDB9B}" presName="circleB" presStyleLbl="node1" presStyleIdx="3" presStyleCnt="6"/>
      <dgm:spPr/>
    </dgm:pt>
    <dgm:pt modelId="{1718BF79-08A4-4C9E-9114-FB5DEE0F9497}" type="pres">
      <dgm:prSet presAssocID="{6BAD846B-1F46-4FE3-B8E0-7E70498CDB9B}" presName="spaceB" presStyleCnt="0"/>
      <dgm:spPr/>
    </dgm:pt>
    <dgm:pt modelId="{1994A299-B36D-495F-9E87-CC481559FB23}" type="pres">
      <dgm:prSet presAssocID="{1A47E43D-7D53-4144-B760-B2763B604687}" presName="space" presStyleCnt="0"/>
      <dgm:spPr/>
    </dgm:pt>
    <dgm:pt modelId="{C7EA7E82-E728-4DCF-9DC7-5594DDFDD379}" type="pres">
      <dgm:prSet presAssocID="{A7C1D9E0-57B9-445C-91FD-1910714EB998}" presName="compositeA" presStyleCnt="0"/>
      <dgm:spPr/>
    </dgm:pt>
    <dgm:pt modelId="{00C3137C-B14C-40A2-8C94-46BDDB31CC4C}" type="pres">
      <dgm:prSet presAssocID="{A7C1D9E0-57B9-445C-91FD-1910714EB998}" presName="textA" presStyleLbl="revTx" presStyleIdx="4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D2CFDDC-8095-453A-99C6-3A64E3EAE1D7}" type="pres">
      <dgm:prSet presAssocID="{A7C1D9E0-57B9-445C-91FD-1910714EB998}" presName="circleA" presStyleLbl="node1" presStyleIdx="4" presStyleCnt="6"/>
      <dgm:spPr/>
    </dgm:pt>
    <dgm:pt modelId="{EFC5D007-ED41-4360-851C-59B183F31692}" type="pres">
      <dgm:prSet presAssocID="{A7C1D9E0-57B9-445C-91FD-1910714EB998}" presName="spaceA" presStyleCnt="0"/>
      <dgm:spPr/>
    </dgm:pt>
    <dgm:pt modelId="{E3D31584-1EBC-4604-A32B-84D065970B7C}" type="pres">
      <dgm:prSet presAssocID="{A24F15A8-06F1-41C0-B60E-91F36A81C4C5}" presName="space" presStyleCnt="0"/>
      <dgm:spPr/>
    </dgm:pt>
    <dgm:pt modelId="{38DD7B14-075C-46EB-9295-0CB1E19ED87E}" type="pres">
      <dgm:prSet presAssocID="{28310B77-503A-4E62-8F19-5F7F9E0069F1}" presName="compositeB" presStyleCnt="0"/>
      <dgm:spPr/>
    </dgm:pt>
    <dgm:pt modelId="{4443B686-D567-414E-A1ED-B2BBDE2EF68D}" type="pres">
      <dgm:prSet presAssocID="{28310B77-503A-4E62-8F19-5F7F9E0069F1}" presName="textB" presStyleLbl="revTx" presStyleIdx="5" presStyleCnt="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1813A1-1757-4A19-82B3-0340E0088DE0}" type="pres">
      <dgm:prSet presAssocID="{28310B77-503A-4E62-8F19-5F7F9E0069F1}" presName="circleB" presStyleLbl="node1" presStyleIdx="5" presStyleCnt="6"/>
      <dgm:spPr/>
    </dgm:pt>
    <dgm:pt modelId="{1609DFF7-4B7C-4B86-9CF0-04BD98ECB890}" type="pres">
      <dgm:prSet presAssocID="{28310B77-503A-4E62-8F19-5F7F9E0069F1}" presName="spaceB" presStyleCnt="0"/>
      <dgm:spPr/>
    </dgm:pt>
  </dgm:ptLst>
  <dgm:cxnLst>
    <dgm:cxn modelId="{DD78F443-21A0-42E4-B272-AB12CD4E804D}" srcId="{D3F34A2B-0DB2-4AC3-8D4D-7704A0BCB547}" destId="{0BD6FA93-6BD7-44B7-81D4-7309C1E73EC6}" srcOrd="2" destOrd="0" parTransId="{D0F8F3F7-0BB7-4E72-AC05-3A42FB23ED46}" sibTransId="{74CA96BC-84D7-4136-A0DB-936CF4BA12DA}"/>
    <dgm:cxn modelId="{7C8BB37F-056D-49C5-B1AF-FB23A9F90646}" type="presOf" srcId="{6BAD846B-1F46-4FE3-B8E0-7E70498CDB9B}" destId="{CA63D79A-D283-4158-A5A8-3473BC6F18C3}" srcOrd="0" destOrd="0" presId="urn:microsoft.com/office/officeart/2005/8/layout/hProcess11"/>
    <dgm:cxn modelId="{E2F93BB1-4DD7-433A-A1E4-5E6F3FE8A470}" type="presOf" srcId="{28310B77-503A-4E62-8F19-5F7F9E0069F1}" destId="{4443B686-D567-414E-A1ED-B2BBDE2EF68D}" srcOrd="0" destOrd="0" presId="urn:microsoft.com/office/officeart/2005/8/layout/hProcess11"/>
    <dgm:cxn modelId="{C4481C36-9EE4-41B5-8AA8-7D2A5878999F}" type="presOf" srcId="{D3F34A2B-0DB2-4AC3-8D4D-7704A0BCB547}" destId="{56750D96-6186-45DE-9FD7-14C3C9B2C191}" srcOrd="0" destOrd="0" presId="urn:microsoft.com/office/officeart/2005/8/layout/hProcess11"/>
    <dgm:cxn modelId="{81520BDA-8544-40EC-BAA4-EAB0B91949E4}" type="presOf" srcId="{03374AC3-9CBF-470E-A98D-52527BA082FA}" destId="{BEA71D43-F020-40C8-BAAD-A0D670CB4396}" srcOrd="0" destOrd="0" presId="urn:microsoft.com/office/officeart/2005/8/layout/hProcess11"/>
    <dgm:cxn modelId="{CCD44F42-4A3D-4BA0-9720-841BF2747940}" srcId="{D3F34A2B-0DB2-4AC3-8D4D-7704A0BCB547}" destId="{5117D61F-31E9-4545-8D01-BD07C7538AAC}" srcOrd="1" destOrd="0" parTransId="{239BB0B4-18B5-4578-813E-281EE18059F7}" sibTransId="{9CDA4E97-2186-4896-AB4D-EAF26082C3E8}"/>
    <dgm:cxn modelId="{7D06F682-CC77-44A7-9A9E-01E0F6FBF884}" type="presOf" srcId="{5117D61F-31E9-4545-8D01-BD07C7538AAC}" destId="{5A9E0E27-1AD8-4768-AFFB-335441701A1E}" srcOrd="0" destOrd="0" presId="urn:microsoft.com/office/officeart/2005/8/layout/hProcess11"/>
    <dgm:cxn modelId="{3345AECC-DD58-45BC-A9EB-D696A2FC92A9}" type="presOf" srcId="{A7C1D9E0-57B9-445C-91FD-1910714EB998}" destId="{00C3137C-B14C-40A2-8C94-46BDDB31CC4C}" srcOrd="0" destOrd="0" presId="urn:microsoft.com/office/officeart/2005/8/layout/hProcess11"/>
    <dgm:cxn modelId="{15C939DA-0D4D-4157-A2BF-AB26EABBCEB3}" srcId="{D3F34A2B-0DB2-4AC3-8D4D-7704A0BCB547}" destId="{28310B77-503A-4E62-8F19-5F7F9E0069F1}" srcOrd="5" destOrd="0" parTransId="{5C89692C-0520-410B-9194-8F236A68571D}" sibTransId="{D9A4A3B2-15E7-4D63-BA2C-C18E837B90BB}"/>
    <dgm:cxn modelId="{4AD2E8CD-3A06-453C-AF40-5D11F528219E}" type="presOf" srcId="{0BD6FA93-6BD7-44B7-81D4-7309C1E73EC6}" destId="{3FDAAD46-51B0-44B4-BF33-D8DCF28A8CA0}" srcOrd="0" destOrd="0" presId="urn:microsoft.com/office/officeart/2005/8/layout/hProcess11"/>
    <dgm:cxn modelId="{67905542-3EC8-4FBA-A98A-21E929194E8C}" srcId="{D3F34A2B-0DB2-4AC3-8D4D-7704A0BCB547}" destId="{6BAD846B-1F46-4FE3-B8E0-7E70498CDB9B}" srcOrd="3" destOrd="0" parTransId="{5D2C5AE3-3A4D-4C2B-821F-725425D7DB3E}" sibTransId="{1A47E43D-7D53-4144-B760-B2763B604687}"/>
    <dgm:cxn modelId="{DE0BFFFE-D28B-4FFB-BD89-CFCA8012BDEA}" srcId="{D3F34A2B-0DB2-4AC3-8D4D-7704A0BCB547}" destId="{A7C1D9E0-57B9-445C-91FD-1910714EB998}" srcOrd="4" destOrd="0" parTransId="{02BF2816-543C-4B78-9445-EC5921CAC7A3}" sibTransId="{A24F15A8-06F1-41C0-B60E-91F36A81C4C5}"/>
    <dgm:cxn modelId="{7DC1E2B1-BEF4-4355-A70A-2FF04597E2C2}" srcId="{D3F34A2B-0DB2-4AC3-8D4D-7704A0BCB547}" destId="{03374AC3-9CBF-470E-A98D-52527BA082FA}" srcOrd="0" destOrd="0" parTransId="{1241E8CC-7DDA-424F-B98E-6F771733FBB2}" sibTransId="{E2487F66-E033-4AE2-BC08-9F4DF36EF834}"/>
    <dgm:cxn modelId="{9FD07EC8-4942-4712-8390-DCA568DEFEF6}" type="presParOf" srcId="{56750D96-6186-45DE-9FD7-14C3C9B2C191}" destId="{10FA205B-E1A2-4278-8468-DF7FC1CAC399}" srcOrd="0" destOrd="0" presId="urn:microsoft.com/office/officeart/2005/8/layout/hProcess11"/>
    <dgm:cxn modelId="{11731C15-996B-41DC-888A-FD70D57D9D18}" type="presParOf" srcId="{56750D96-6186-45DE-9FD7-14C3C9B2C191}" destId="{69295406-B9E0-406B-ABC8-21E9129DB3A3}" srcOrd="1" destOrd="0" presId="urn:microsoft.com/office/officeart/2005/8/layout/hProcess11"/>
    <dgm:cxn modelId="{009234EC-49C3-4661-BCF4-78A67A734010}" type="presParOf" srcId="{69295406-B9E0-406B-ABC8-21E9129DB3A3}" destId="{15A2A9D5-79E9-46AB-8978-8C4C0A524CE1}" srcOrd="0" destOrd="0" presId="urn:microsoft.com/office/officeart/2005/8/layout/hProcess11"/>
    <dgm:cxn modelId="{C872B7EF-CFC0-433C-8723-B7732B3AB347}" type="presParOf" srcId="{15A2A9D5-79E9-46AB-8978-8C4C0A524CE1}" destId="{BEA71D43-F020-40C8-BAAD-A0D670CB4396}" srcOrd="0" destOrd="0" presId="urn:microsoft.com/office/officeart/2005/8/layout/hProcess11"/>
    <dgm:cxn modelId="{957D2161-DF64-4902-BFC6-92C1D93BD11A}" type="presParOf" srcId="{15A2A9D5-79E9-46AB-8978-8C4C0A524CE1}" destId="{A52565DE-0F30-4BCA-9DA9-E4BF4FA989A1}" srcOrd="1" destOrd="0" presId="urn:microsoft.com/office/officeart/2005/8/layout/hProcess11"/>
    <dgm:cxn modelId="{A25D04C6-7072-4188-A5C7-0F836205E55D}" type="presParOf" srcId="{15A2A9D5-79E9-46AB-8978-8C4C0A524CE1}" destId="{2182FC97-8CC3-4F33-A18A-5F5E2C1CDEE2}" srcOrd="2" destOrd="0" presId="urn:microsoft.com/office/officeart/2005/8/layout/hProcess11"/>
    <dgm:cxn modelId="{125E54A1-2A2F-46DF-8BF3-AACC37C0F508}" type="presParOf" srcId="{69295406-B9E0-406B-ABC8-21E9129DB3A3}" destId="{65699275-82AD-4651-9252-04C39BFE41B8}" srcOrd="1" destOrd="0" presId="urn:microsoft.com/office/officeart/2005/8/layout/hProcess11"/>
    <dgm:cxn modelId="{85061740-F73E-4C4C-B820-A0B498AA76E8}" type="presParOf" srcId="{69295406-B9E0-406B-ABC8-21E9129DB3A3}" destId="{5EFA8D99-07FF-4CCE-AA72-0E26530F6CAE}" srcOrd="2" destOrd="0" presId="urn:microsoft.com/office/officeart/2005/8/layout/hProcess11"/>
    <dgm:cxn modelId="{AF114DC2-CAEE-4507-998B-0333538498C3}" type="presParOf" srcId="{5EFA8D99-07FF-4CCE-AA72-0E26530F6CAE}" destId="{5A9E0E27-1AD8-4768-AFFB-335441701A1E}" srcOrd="0" destOrd="0" presId="urn:microsoft.com/office/officeart/2005/8/layout/hProcess11"/>
    <dgm:cxn modelId="{835EC8BC-298B-4B30-9227-B34214C02D87}" type="presParOf" srcId="{5EFA8D99-07FF-4CCE-AA72-0E26530F6CAE}" destId="{B9B3309A-BF39-489B-BB8A-A3E2DBFB944A}" srcOrd="1" destOrd="0" presId="urn:microsoft.com/office/officeart/2005/8/layout/hProcess11"/>
    <dgm:cxn modelId="{61DA8144-BBE7-4EA4-88DA-37AEA5ABC4A9}" type="presParOf" srcId="{5EFA8D99-07FF-4CCE-AA72-0E26530F6CAE}" destId="{68390797-BEA6-485C-B779-D5C62CE2715C}" srcOrd="2" destOrd="0" presId="urn:microsoft.com/office/officeart/2005/8/layout/hProcess11"/>
    <dgm:cxn modelId="{52E50873-BCDB-4664-8FAA-C3504BB5D40E}" type="presParOf" srcId="{69295406-B9E0-406B-ABC8-21E9129DB3A3}" destId="{B7BE02E4-905A-4968-91EC-A06C0FAE6F77}" srcOrd="3" destOrd="0" presId="urn:microsoft.com/office/officeart/2005/8/layout/hProcess11"/>
    <dgm:cxn modelId="{B70948B4-1AC0-4953-A341-2BF1D1946D2C}" type="presParOf" srcId="{69295406-B9E0-406B-ABC8-21E9129DB3A3}" destId="{508539E7-AE7A-4745-B25A-850CA0E472D9}" srcOrd="4" destOrd="0" presId="urn:microsoft.com/office/officeart/2005/8/layout/hProcess11"/>
    <dgm:cxn modelId="{EC6BAC2D-7E0B-4088-A1CA-6405C42FCA72}" type="presParOf" srcId="{508539E7-AE7A-4745-B25A-850CA0E472D9}" destId="{3FDAAD46-51B0-44B4-BF33-D8DCF28A8CA0}" srcOrd="0" destOrd="0" presId="urn:microsoft.com/office/officeart/2005/8/layout/hProcess11"/>
    <dgm:cxn modelId="{035BBBBF-C355-44F7-A364-D3B629973A26}" type="presParOf" srcId="{508539E7-AE7A-4745-B25A-850CA0E472D9}" destId="{529FDEEC-50FB-4650-AC20-557CF2A4DCE3}" srcOrd="1" destOrd="0" presId="urn:microsoft.com/office/officeart/2005/8/layout/hProcess11"/>
    <dgm:cxn modelId="{04E392A5-4EEA-4D79-8E13-C67140757DF8}" type="presParOf" srcId="{508539E7-AE7A-4745-B25A-850CA0E472D9}" destId="{29B22AD9-8589-4FF3-855B-A02973D6DDCE}" srcOrd="2" destOrd="0" presId="urn:microsoft.com/office/officeart/2005/8/layout/hProcess11"/>
    <dgm:cxn modelId="{EB4C7A60-1656-44F6-A9E8-B787D2922A87}" type="presParOf" srcId="{69295406-B9E0-406B-ABC8-21E9129DB3A3}" destId="{2B06BAD5-B25F-4765-9D08-C445093423A8}" srcOrd="5" destOrd="0" presId="urn:microsoft.com/office/officeart/2005/8/layout/hProcess11"/>
    <dgm:cxn modelId="{92509274-0ED6-4486-9393-AE58F57DF059}" type="presParOf" srcId="{69295406-B9E0-406B-ABC8-21E9129DB3A3}" destId="{08B4B0CB-FAB6-4725-A77A-17CB4397AEA2}" srcOrd="6" destOrd="0" presId="urn:microsoft.com/office/officeart/2005/8/layout/hProcess11"/>
    <dgm:cxn modelId="{7355C0B1-A06F-4BF7-9359-0B4F0E6CBAFA}" type="presParOf" srcId="{08B4B0CB-FAB6-4725-A77A-17CB4397AEA2}" destId="{CA63D79A-D283-4158-A5A8-3473BC6F18C3}" srcOrd="0" destOrd="0" presId="urn:microsoft.com/office/officeart/2005/8/layout/hProcess11"/>
    <dgm:cxn modelId="{5769C8AA-139A-4E93-BA30-5F12CDBBE597}" type="presParOf" srcId="{08B4B0CB-FAB6-4725-A77A-17CB4397AEA2}" destId="{700050A2-9381-4801-AAA8-FB8A50F0A613}" srcOrd="1" destOrd="0" presId="urn:microsoft.com/office/officeart/2005/8/layout/hProcess11"/>
    <dgm:cxn modelId="{9E62C734-C7C5-4A90-A3B9-12093F598565}" type="presParOf" srcId="{08B4B0CB-FAB6-4725-A77A-17CB4397AEA2}" destId="{1718BF79-08A4-4C9E-9114-FB5DEE0F9497}" srcOrd="2" destOrd="0" presId="urn:microsoft.com/office/officeart/2005/8/layout/hProcess11"/>
    <dgm:cxn modelId="{007681FE-1D68-4702-9B3D-A1385AA82424}" type="presParOf" srcId="{69295406-B9E0-406B-ABC8-21E9129DB3A3}" destId="{1994A299-B36D-495F-9E87-CC481559FB23}" srcOrd="7" destOrd="0" presId="urn:microsoft.com/office/officeart/2005/8/layout/hProcess11"/>
    <dgm:cxn modelId="{5B2411BD-D040-49E9-819F-474925D1EF4F}" type="presParOf" srcId="{69295406-B9E0-406B-ABC8-21E9129DB3A3}" destId="{C7EA7E82-E728-4DCF-9DC7-5594DDFDD379}" srcOrd="8" destOrd="0" presId="urn:microsoft.com/office/officeart/2005/8/layout/hProcess11"/>
    <dgm:cxn modelId="{D6B79F5D-FDEA-49C0-A0D2-951AADB28279}" type="presParOf" srcId="{C7EA7E82-E728-4DCF-9DC7-5594DDFDD379}" destId="{00C3137C-B14C-40A2-8C94-46BDDB31CC4C}" srcOrd="0" destOrd="0" presId="urn:microsoft.com/office/officeart/2005/8/layout/hProcess11"/>
    <dgm:cxn modelId="{1E5581C5-7858-4E8E-B609-DB68C17D18AC}" type="presParOf" srcId="{C7EA7E82-E728-4DCF-9DC7-5594DDFDD379}" destId="{DD2CFDDC-8095-453A-99C6-3A64E3EAE1D7}" srcOrd="1" destOrd="0" presId="urn:microsoft.com/office/officeart/2005/8/layout/hProcess11"/>
    <dgm:cxn modelId="{593CED46-1871-4DF8-AF48-9177A0538338}" type="presParOf" srcId="{C7EA7E82-E728-4DCF-9DC7-5594DDFDD379}" destId="{EFC5D007-ED41-4360-851C-59B183F31692}" srcOrd="2" destOrd="0" presId="urn:microsoft.com/office/officeart/2005/8/layout/hProcess11"/>
    <dgm:cxn modelId="{81DF948D-C06F-4384-B3E5-60598C805311}" type="presParOf" srcId="{69295406-B9E0-406B-ABC8-21E9129DB3A3}" destId="{E3D31584-1EBC-4604-A32B-84D065970B7C}" srcOrd="9" destOrd="0" presId="urn:microsoft.com/office/officeart/2005/8/layout/hProcess11"/>
    <dgm:cxn modelId="{2C1CE0FD-59A4-475C-B671-E29883801974}" type="presParOf" srcId="{69295406-B9E0-406B-ABC8-21E9129DB3A3}" destId="{38DD7B14-075C-46EB-9295-0CB1E19ED87E}" srcOrd="10" destOrd="0" presId="urn:microsoft.com/office/officeart/2005/8/layout/hProcess11"/>
    <dgm:cxn modelId="{5A719315-4487-486C-81B2-815F2A2540FB}" type="presParOf" srcId="{38DD7B14-075C-46EB-9295-0CB1E19ED87E}" destId="{4443B686-D567-414E-A1ED-B2BBDE2EF68D}" srcOrd="0" destOrd="0" presId="urn:microsoft.com/office/officeart/2005/8/layout/hProcess11"/>
    <dgm:cxn modelId="{68AA29A0-4283-4E18-B72E-DDDE58360801}" type="presParOf" srcId="{38DD7B14-075C-46EB-9295-0CB1E19ED87E}" destId="{991813A1-1757-4A19-82B3-0340E0088DE0}" srcOrd="1" destOrd="0" presId="urn:microsoft.com/office/officeart/2005/8/layout/hProcess11"/>
    <dgm:cxn modelId="{F8680788-7081-4FCE-B1BB-931C1F982784}" type="presParOf" srcId="{38DD7B14-075C-46EB-9295-0CB1E19ED87E}" destId="{1609DFF7-4B7C-4B86-9CF0-04BD98ECB890}" srcOrd="2" destOrd="0" presId="urn:microsoft.com/office/officeart/2005/8/layout/hProcess11"/>
  </dgm:cxnLst>
  <dgm:bg>
    <a:gradFill>
      <a:gsLst>
        <a:gs pos="0">
          <a:srgbClr val="DDEBCF"/>
        </a:gs>
        <a:gs pos="50000">
          <a:srgbClr val="9CB86E"/>
        </a:gs>
        <a:gs pos="100000">
          <a:srgbClr val="156B13"/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A9A1D24-ECE6-4EED-B03A-972A2B8DCCF9}" type="doc">
      <dgm:prSet loTypeId="urn:microsoft.com/office/officeart/2005/8/layout/process4" loCatId="process" qsTypeId="urn:microsoft.com/office/officeart/2005/8/quickstyle/3d2" qsCatId="3D" csTypeId="urn:microsoft.com/office/officeart/2005/8/colors/accent3_4" csCatId="accent3" phldr="1"/>
      <dgm:spPr/>
      <dgm:t>
        <a:bodyPr/>
        <a:lstStyle/>
        <a:p>
          <a:endParaRPr lang="zh-TW" altLang="en-US"/>
        </a:p>
      </dgm:t>
    </dgm:pt>
    <dgm:pt modelId="{59A58745-9A45-48B7-BB41-7C67A5379F00}">
      <dgm:prSet phldrT="[文字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US" altLang="zh-TW" sz="2400" b="1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95</a:t>
          </a:r>
          <a:r>
            <a:rPr lang="zh-TW" altLang="en-US" sz="2400" b="1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年</a:t>
          </a:r>
          <a:endParaRPr lang="zh-TW" altLang="en-US" sz="2400" b="1" dirty="0">
            <a:solidFill>
              <a:schemeClr val="tx1"/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BA928E68-CC6D-4B32-919E-86014622B0BF}" type="parTrans" cxnId="{47D8E523-B45B-4361-8397-75DBFD9BE410}">
      <dgm:prSet/>
      <dgm:spPr/>
      <dgm:t>
        <a:bodyPr/>
        <a:lstStyle/>
        <a:p>
          <a:endParaRPr lang="zh-TW" altLang="en-US" sz="1800">
            <a:solidFill>
              <a:schemeClr val="tx2">
                <a:lumMod val="75000"/>
              </a:schemeClr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6BF457EF-94EF-4EC0-8D68-813028D99FBE}" type="sibTrans" cxnId="{47D8E523-B45B-4361-8397-75DBFD9BE410}">
      <dgm:prSet/>
      <dgm:spPr/>
      <dgm:t>
        <a:bodyPr/>
        <a:lstStyle/>
        <a:p>
          <a:endParaRPr lang="zh-TW" altLang="en-US" sz="1800">
            <a:solidFill>
              <a:schemeClr val="tx2">
                <a:lumMod val="75000"/>
              </a:schemeClr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C680977C-0E1A-4C0D-A7EB-816B72EDAABD}">
      <dgm:prSet phldrT="[文字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altLang="zh-TW" sz="2400" b="1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105</a:t>
          </a:r>
          <a:r>
            <a:rPr lang="zh-TW" altLang="en-US" sz="2400" b="1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年</a:t>
          </a:r>
          <a:endParaRPr lang="zh-TW" altLang="en-US" sz="2400" b="1" dirty="0">
            <a:solidFill>
              <a:srgbClr val="FF0000"/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96BC0F54-D54F-47F6-BD81-4ABAA6B1C44E}" type="parTrans" cxnId="{6B571F5B-B517-4516-BCED-8B9155FF8243}">
      <dgm:prSet/>
      <dgm:spPr/>
      <dgm:t>
        <a:bodyPr/>
        <a:lstStyle/>
        <a:p>
          <a:endParaRPr lang="zh-TW" altLang="en-US" sz="1800">
            <a:solidFill>
              <a:schemeClr val="tx2">
                <a:lumMod val="75000"/>
              </a:schemeClr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8B4813E4-4057-432B-A2C7-3969177D0265}" type="sibTrans" cxnId="{6B571F5B-B517-4516-BCED-8B9155FF8243}">
      <dgm:prSet/>
      <dgm:spPr/>
      <dgm:t>
        <a:bodyPr/>
        <a:lstStyle/>
        <a:p>
          <a:endParaRPr lang="zh-TW" altLang="en-US" sz="1800">
            <a:solidFill>
              <a:schemeClr val="tx2">
                <a:lumMod val="75000"/>
              </a:schemeClr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531E8B5D-300C-45FE-B897-20DC59410229}">
      <dgm:prSet phldrT="[文字]" custT="1"/>
      <dgm:sp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1"/>
          <a:tileRect/>
        </a:gradFill>
      </dgm:spPr>
      <dgm:t>
        <a:bodyPr/>
        <a:lstStyle/>
        <a:p>
          <a:r>
            <a:rPr lang="en-US" altLang="zh-TW" sz="2400" b="1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106</a:t>
          </a:r>
          <a:r>
            <a:rPr lang="zh-TW" altLang="en-US" sz="2400" b="1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年</a:t>
          </a:r>
          <a:endParaRPr lang="zh-TW" altLang="en-US" sz="2400" b="1" dirty="0">
            <a:solidFill>
              <a:schemeClr val="bg1"/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F6576E1F-7172-4D6B-8B77-6F13F013663B}" type="parTrans" cxnId="{E4CF3F28-0A93-43FA-ABAF-A01C1FDB3035}">
      <dgm:prSet/>
      <dgm:spPr/>
      <dgm:t>
        <a:bodyPr/>
        <a:lstStyle/>
        <a:p>
          <a:endParaRPr lang="zh-TW" altLang="en-US" sz="1800">
            <a:solidFill>
              <a:schemeClr val="tx2">
                <a:lumMod val="75000"/>
              </a:schemeClr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A2568204-2340-4236-A827-96A06DB454EA}" type="sibTrans" cxnId="{E4CF3F28-0A93-43FA-ABAF-A01C1FDB3035}">
      <dgm:prSet/>
      <dgm:spPr/>
      <dgm:t>
        <a:bodyPr/>
        <a:lstStyle/>
        <a:p>
          <a:endParaRPr lang="zh-TW" altLang="en-US" sz="1800">
            <a:solidFill>
              <a:schemeClr val="tx2">
                <a:lumMod val="75000"/>
              </a:schemeClr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B5DA2BEC-7A66-4373-97D4-6CA3D297C951}">
      <dgm:prSet phldrT="[文字]" custT="1"/>
      <dgm:spPr>
        <a:solidFill>
          <a:srgbClr val="003300"/>
        </a:solidFill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kumimoji="0" lang="en-US" altLang="zh-TW" sz="2400" b="1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106</a:t>
          </a:r>
          <a:r>
            <a:rPr kumimoji="0" lang="zh-TW" altLang="en-US" sz="2400" b="1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年</a:t>
          </a:r>
          <a:r>
            <a:rPr kumimoji="0" lang="en-US" altLang="zh-TW" sz="2400" b="1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6</a:t>
          </a:r>
          <a:r>
            <a:rPr kumimoji="0" lang="zh-TW" altLang="en-US" sz="2400" b="1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月</a:t>
          </a:r>
          <a:r>
            <a:rPr kumimoji="0" lang="en-US" altLang="zh-TW" sz="2400" b="1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14</a:t>
          </a:r>
          <a:r>
            <a:rPr kumimoji="0" lang="zh-TW" altLang="en-US" sz="2400" b="1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日總統公布</a:t>
          </a:r>
          <a:endParaRPr lang="zh-TW" altLang="en-US" sz="2400" dirty="0">
            <a:solidFill>
              <a:schemeClr val="bg1"/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DFFC440F-A6D6-402E-81D5-D96DC7D6523C}" type="parTrans" cxnId="{1562EE15-C30C-4A4B-8B13-4E2EEE42C78B}">
      <dgm:prSet/>
      <dgm:spPr/>
      <dgm:t>
        <a:bodyPr/>
        <a:lstStyle/>
        <a:p>
          <a:endParaRPr lang="zh-TW" altLang="en-US" sz="1800">
            <a:solidFill>
              <a:schemeClr val="tx2">
                <a:lumMod val="75000"/>
              </a:schemeClr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9289C873-2E3A-43FC-9526-88F8599E76DF}" type="sibTrans" cxnId="{1562EE15-C30C-4A4B-8B13-4E2EEE42C78B}">
      <dgm:prSet/>
      <dgm:spPr/>
      <dgm:t>
        <a:bodyPr/>
        <a:lstStyle/>
        <a:p>
          <a:endParaRPr lang="zh-TW" altLang="en-US" sz="1800">
            <a:solidFill>
              <a:schemeClr val="tx2">
                <a:lumMod val="75000"/>
              </a:schemeClr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46FC1BB2-3DAA-45AB-9771-8DEF465C58DE}">
      <dgm:prSet custT="1"/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</dgm:spPr>
      <dgm:t>
        <a:bodyPr/>
        <a:lstStyle/>
        <a:p>
          <a:r>
            <a:rPr kumimoji="0" lang="en-US" altLang="zh-TW" sz="1800" b="1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95</a:t>
          </a:r>
          <a:r>
            <a:rPr kumimoji="0" lang="zh-TW" altLang="en-US" sz="1800" b="1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年</a:t>
          </a:r>
          <a:r>
            <a:rPr kumimoji="0" lang="en-US" altLang="zh-TW" sz="1800" b="1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10</a:t>
          </a:r>
          <a:r>
            <a:rPr kumimoji="0" lang="zh-TW" altLang="en-US" sz="1800" b="1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月</a:t>
          </a:r>
          <a:r>
            <a:rPr kumimoji="0" lang="en-US" altLang="zh-TW" sz="1800" b="1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19</a:t>
          </a:r>
          <a:r>
            <a:rPr kumimoji="0" lang="zh-TW" altLang="en-US" sz="1800" b="1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日原民會函請行政院審議</a:t>
          </a:r>
          <a:endParaRPr lang="zh-TW" altLang="en-US" sz="1800" dirty="0">
            <a:solidFill>
              <a:schemeClr val="tx1"/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0775B54B-0CA9-46F8-BFE0-46F568727AA1}" type="parTrans" cxnId="{763B1B1C-098B-40DB-B584-ED8C57BA3613}">
      <dgm:prSet/>
      <dgm:spPr/>
      <dgm:t>
        <a:bodyPr/>
        <a:lstStyle/>
        <a:p>
          <a:endParaRPr lang="zh-TW" altLang="en-US" sz="1800">
            <a:solidFill>
              <a:schemeClr val="tx2">
                <a:lumMod val="75000"/>
              </a:schemeClr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2B401C12-50BE-46E3-869B-0A8F337C81C2}" type="sibTrans" cxnId="{763B1B1C-098B-40DB-B584-ED8C57BA3613}">
      <dgm:prSet/>
      <dgm:spPr/>
      <dgm:t>
        <a:bodyPr/>
        <a:lstStyle/>
        <a:p>
          <a:endParaRPr lang="zh-TW" altLang="en-US" sz="1800">
            <a:solidFill>
              <a:schemeClr val="tx2">
                <a:lumMod val="75000"/>
              </a:schemeClr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1780B594-7C60-4C55-814B-2166C341B5BC}">
      <dgm:prSet custT="1"/>
      <dgm:sp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</dgm:spPr>
      <dgm:t>
        <a:bodyPr/>
        <a:lstStyle/>
        <a:p>
          <a:r>
            <a:rPr kumimoji="0" lang="en-US" altLang="zh-TW" sz="2200" b="1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105</a:t>
          </a:r>
          <a:r>
            <a:rPr kumimoji="0" lang="zh-TW" altLang="en-US" sz="2200" b="1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年</a:t>
          </a:r>
          <a:r>
            <a:rPr kumimoji="0" lang="en-US" altLang="zh-TW" sz="2200" b="1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12</a:t>
          </a:r>
          <a:r>
            <a:rPr kumimoji="0" lang="zh-TW" altLang="en-US" sz="2200" b="1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月</a:t>
          </a:r>
          <a:r>
            <a:rPr kumimoji="0" lang="en-US" altLang="zh-TW" sz="2200" b="1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8</a:t>
          </a:r>
          <a:r>
            <a:rPr kumimoji="0" lang="zh-TW" altLang="en-US" sz="2200" b="1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日行政院審議通過</a:t>
          </a:r>
          <a:endParaRPr lang="zh-TW" altLang="en-US" sz="2200" dirty="0">
            <a:solidFill>
              <a:srgbClr val="FF0000"/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C0F50342-352E-4053-8F2C-BADE2CA12F4A}" type="parTrans" cxnId="{67BF92BB-DA3C-4C30-ACA4-B760A20EE372}">
      <dgm:prSet/>
      <dgm:spPr/>
      <dgm:t>
        <a:bodyPr/>
        <a:lstStyle/>
        <a:p>
          <a:endParaRPr lang="zh-TW" altLang="en-US" sz="1800">
            <a:solidFill>
              <a:schemeClr val="tx2">
                <a:lumMod val="75000"/>
              </a:schemeClr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23611472-FB80-43C0-9FC1-92308D7A0838}" type="sibTrans" cxnId="{67BF92BB-DA3C-4C30-ACA4-B760A20EE372}">
      <dgm:prSet/>
      <dgm:spPr/>
      <dgm:t>
        <a:bodyPr/>
        <a:lstStyle/>
        <a:p>
          <a:endParaRPr lang="zh-TW" altLang="en-US" sz="1800">
            <a:solidFill>
              <a:schemeClr val="tx2">
                <a:lumMod val="75000"/>
              </a:schemeClr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90C860BF-FDAE-432B-9FC4-C18A38AB1DCD}">
      <dgm:prSet custT="1"/>
      <dgm:sp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</dgm:spPr>
      <dgm:t>
        <a:bodyPr/>
        <a:lstStyle/>
        <a:p>
          <a:r>
            <a:rPr lang="en-US" altLang="zh-TW" sz="1600" b="1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95</a:t>
          </a:r>
          <a:r>
            <a:rPr lang="zh-TW" altLang="en-US" sz="1600" b="1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年</a:t>
          </a:r>
          <a:r>
            <a:rPr lang="en-US" altLang="zh-TW" sz="1600" b="1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11</a:t>
          </a:r>
          <a:r>
            <a:rPr lang="zh-TW" altLang="en-US" sz="1600" b="1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月</a:t>
          </a:r>
          <a:r>
            <a:rPr lang="en-US" altLang="zh-TW" sz="1600" b="1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8</a:t>
          </a:r>
          <a:r>
            <a:rPr lang="zh-TW" altLang="en-US" sz="1600" b="1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日行政院函併國家語言發展法統一立法</a:t>
          </a:r>
          <a:endParaRPr lang="zh-TW" altLang="en-US" sz="1600" b="1" dirty="0">
            <a:solidFill>
              <a:schemeClr val="tx1"/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B8B70EBE-0E2C-46CC-A5D9-B261DF716DDC}" type="parTrans" cxnId="{F5A4DB80-56CE-40D9-9168-34446849EC4A}">
      <dgm:prSet/>
      <dgm:spPr/>
      <dgm:t>
        <a:bodyPr/>
        <a:lstStyle/>
        <a:p>
          <a:endParaRPr lang="zh-TW" altLang="en-US" sz="1800">
            <a:solidFill>
              <a:schemeClr val="tx2">
                <a:lumMod val="75000"/>
              </a:schemeClr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1BC107B3-2D72-4745-A697-872734F7FF9C}" type="sibTrans" cxnId="{F5A4DB80-56CE-40D9-9168-34446849EC4A}">
      <dgm:prSet/>
      <dgm:spPr/>
      <dgm:t>
        <a:bodyPr/>
        <a:lstStyle/>
        <a:p>
          <a:endParaRPr lang="zh-TW" altLang="en-US" sz="1800">
            <a:solidFill>
              <a:schemeClr val="tx2">
                <a:lumMod val="75000"/>
              </a:schemeClr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71107B45-AF1C-48CE-BA38-F12D5CF09030}">
      <dgm:prSet custT="1"/>
      <dgm:sp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</dgm:spPr>
      <dgm:t>
        <a:bodyPr/>
        <a:lstStyle/>
        <a:p>
          <a:r>
            <a:rPr kumimoji="0" lang="en-US" altLang="zh-TW" sz="2200" b="1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105</a:t>
          </a:r>
          <a:r>
            <a:rPr kumimoji="0" lang="zh-TW" altLang="en-US" sz="2200" b="1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年</a:t>
          </a:r>
          <a:r>
            <a:rPr kumimoji="0" lang="en-US" altLang="zh-TW" sz="2200" b="1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12</a:t>
          </a:r>
          <a:r>
            <a:rPr kumimoji="0" lang="zh-TW" altLang="en-US" sz="2200" b="1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月</a:t>
          </a:r>
          <a:r>
            <a:rPr kumimoji="0" lang="en-US" altLang="zh-TW" sz="2200" b="1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12</a:t>
          </a:r>
          <a:r>
            <a:rPr kumimoji="0" lang="zh-TW" altLang="en-US" sz="2200" b="1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日函送立法院審議</a:t>
          </a:r>
          <a:endParaRPr lang="zh-TW" altLang="en-US" sz="2200" dirty="0">
            <a:solidFill>
              <a:srgbClr val="FF0000"/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9DB6DD8E-3327-4595-B423-EA77C6A482E5}" type="parTrans" cxnId="{C73956AD-E9C2-40F1-B4E8-2A2E86265629}">
      <dgm:prSet/>
      <dgm:spPr/>
      <dgm:t>
        <a:bodyPr/>
        <a:lstStyle/>
        <a:p>
          <a:endParaRPr lang="zh-TW" altLang="en-US" sz="1800">
            <a:solidFill>
              <a:schemeClr val="tx2">
                <a:lumMod val="75000"/>
              </a:schemeClr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C61B42AC-A73A-40EA-8E6F-8BBB4F876875}" type="sibTrans" cxnId="{C73956AD-E9C2-40F1-B4E8-2A2E86265629}">
      <dgm:prSet/>
      <dgm:spPr/>
      <dgm:t>
        <a:bodyPr/>
        <a:lstStyle/>
        <a:p>
          <a:endParaRPr lang="zh-TW" altLang="en-US" sz="1800">
            <a:solidFill>
              <a:schemeClr val="tx2">
                <a:lumMod val="75000"/>
              </a:schemeClr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C4B789B8-7551-4278-AA98-6CE9ABA41CE2}">
      <dgm:prSet custT="1"/>
      <dgm:spPr>
        <a:solidFill>
          <a:srgbClr val="003300"/>
        </a:solidFill>
      </dgm:spPr>
      <dgm:t>
        <a:bodyPr/>
        <a:lstStyle/>
        <a:p>
          <a:r>
            <a:rPr kumimoji="0" lang="en-US" altLang="zh-TW" sz="2400" b="1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106</a:t>
          </a:r>
          <a:r>
            <a:rPr kumimoji="0" lang="zh-TW" altLang="en-US" sz="2400" b="1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年</a:t>
          </a:r>
          <a:r>
            <a:rPr kumimoji="0" lang="en-US" altLang="zh-TW" sz="2400" b="1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5</a:t>
          </a:r>
          <a:r>
            <a:rPr kumimoji="0" lang="zh-TW" altLang="zh-TW" sz="2400" b="1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月</a:t>
          </a:r>
          <a:r>
            <a:rPr kumimoji="0" lang="en-US" altLang="zh-TW" sz="2400" b="1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26</a:t>
          </a:r>
          <a:r>
            <a:rPr kumimoji="0" lang="zh-TW" altLang="zh-TW" sz="2400" b="1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日立法院</a:t>
          </a:r>
          <a:r>
            <a:rPr kumimoji="0" lang="zh-TW" altLang="en-US" sz="2400" b="1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三讀通過</a:t>
          </a:r>
          <a:endParaRPr lang="zh-TW" altLang="en-US" sz="2400" dirty="0">
            <a:solidFill>
              <a:schemeClr val="bg1"/>
            </a:solidFill>
          </a:endParaRPr>
        </a:p>
      </dgm:t>
    </dgm:pt>
    <dgm:pt modelId="{246CABD8-EB84-4E3E-A58D-C7EDB4288D20}" type="parTrans" cxnId="{0F3994B0-3DE6-4FE0-88D4-96D68FBD617D}">
      <dgm:prSet/>
      <dgm:spPr/>
      <dgm:t>
        <a:bodyPr/>
        <a:lstStyle/>
        <a:p>
          <a:endParaRPr lang="zh-TW" altLang="en-US"/>
        </a:p>
      </dgm:t>
    </dgm:pt>
    <dgm:pt modelId="{E273EB29-7402-431E-BEAA-CC59DBCE3FAB}" type="sibTrans" cxnId="{0F3994B0-3DE6-4FE0-88D4-96D68FBD617D}">
      <dgm:prSet/>
      <dgm:spPr/>
      <dgm:t>
        <a:bodyPr/>
        <a:lstStyle/>
        <a:p>
          <a:endParaRPr lang="zh-TW" altLang="en-US"/>
        </a:p>
      </dgm:t>
    </dgm:pt>
    <dgm:pt modelId="{12C2CA88-0AC1-486D-A1A6-ABD820681A9B}">
      <dgm:prSet phldrT="[文字]" custT="1"/>
      <dgm:spPr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</dgm:spPr>
      <dgm:t>
        <a:bodyPr/>
        <a:lstStyle/>
        <a:p>
          <a:r>
            <a:rPr lang="en-US" altLang="zh-TW" sz="2400" b="1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104</a:t>
          </a:r>
          <a:r>
            <a:rPr lang="zh-TW" altLang="en-US" sz="2400" b="1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年</a:t>
          </a:r>
          <a:endParaRPr lang="zh-TW" altLang="en-US" sz="2400" b="1" dirty="0">
            <a:solidFill>
              <a:srgbClr val="000099"/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F7CFA9DD-5C45-4BC5-AC5A-846A4903FC15}" type="parTrans" cxnId="{560E5F38-08C2-4443-8AC0-C68B0579AF7D}">
      <dgm:prSet/>
      <dgm:spPr/>
      <dgm:t>
        <a:bodyPr/>
        <a:lstStyle/>
        <a:p>
          <a:endParaRPr lang="zh-TW" altLang="en-US"/>
        </a:p>
      </dgm:t>
    </dgm:pt>
    <dgm:pt modelId="{F2F615C8-BFBF-4CD6-80D1-1D2AC40FB120}" type="sibTrans" cxnId="{560E5F38-08C2-4443-8AC0-C68B0579AF7D}">
      <dgm:prSet/>
      <dgm:spPr/>
      <dgm:t>
        <a:bodyPr/>
        <a:lstStyle/>
        <a:p>
          <a:endParaRPr lang="zh-TW" altLang="en-US"/>
        </a:p>
      </dgm:t>
    </dgm:pt>
    <dgm:pt modelId="{8A587B3D-5C92-4499-A375-B832843A9028}">
      <dgm:prSet phldrT="[文字]" custT="1"/>
      <dgm:spPr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2700000" scaled="1"/>
          <a:tileRect/>
        </a:gradFill>
      </dgm:spPr>
      <dgm:t>
        <a:bodyPr/>
        <a:lstStyle/>
        <a:p>
          <a:r>
            <a:rPr kumimoji="0" lang="en-US" altLang="en-US" sz="1800" b="1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104</a:t>
          </a:r>
          <a:r>
            <a:rPr kumimoji="0" lang="zh-TW" altLang="en-US" sz="1800" b="1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年</a:t>
          </a:r>
          <a:r>
            <a:rPr kumimoji="0" lang="en-US" altLang="en-US" sz="1800" b="1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9</a:t>
          </a:r>
          <a:r>
            <a:rPr kumimoji="0" lang="zh-TW" altLang="en-US" sz="1800" b="1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月</a:t>
          </a:r>
          <a:r>
            <a:rPr kumimoji="0" lang="en-US" altLang="en-US" sz="1800" b="1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14</a:t>
          </a:r>
          <a:r>
            <a:rPr kumimoji="0" lang="zh-TW" altLang="en-US" sz="1800" b="1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日重行擬具草案報行政院</a:t>
          </a:r>
          <a:endParaRPr kumimoji="0" lang="zh-TW" altLang="en-US" sz="1800" b="1" dirty="0">
            <a:solidFill>
              <a:srgbClr val="000099"/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B78DAD02-9B40-4284-AE7B-9D46A1263A9D}" type="parTrans" cxnId="{7A485329-80A6-4320-ABA5-D23EA4AC9DF3}">
      <dgm:prSet/>
      <dgm:spPr/>
      <dgm:t>
        <a:bodyPr/>
        <a:lstStyle/>
        <a:p>
          <a:endParaRPr lang="zh-TW" altLang="en-US"/>
        </a:p>
      </dgm:t>
    </dgm:pt>
    <dgm:pt modelId="{06D390FC-E10A-486B-B223-326AD6D5F1AC}" type="sibTrans" cxnId="{7A485329-80A6-4320-ABA5-D23EA4AC9DF3}">
      <dgm:prSet/>
      <dgm:spPr/>
      <dgm:t>
        <a:bodyPr/>
        <a:lstStyle/>
        <a:p>
          <a:endParaRPr lang="zh-TW" altLang="en-US"/>
        </a:p>
      </dgm:t>
    </dgm:pt>
    <dgm:pt modelId="{4D8995B2-019D-4C46-98A6-8D9788E5A59A}">
      <dgm:prSet phldrT="[文字]" custT="1"/>
      <dgm:spPr>
        <a:gradFill rotWithShape="0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16200000" scaled="0"/>
        </a:gradFill>
      </dgm:spPr>
      <dgm:t>
        <a:bodyPr/>
        <a:lstStyle/>
        <a:p>
          <a:r>
            <a:rPr kumimoji="0" lang="en-US" altLang="en-US" sz="1800" b="1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104</a:t>
          </a:r>
          <a:r>
            <a:rPr kumimoji="0" lang="zh-TW" altLang="en-US" sz="1800" b="1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年</a:t>
          </a:r>
          <a:r>
            <a:rPr kumimoji="0" lang="en-US" altLang="en-US" sz="1800" b="1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11</a:t>
          </a:r>
          <a:r>
            <a:rPr kumimoji="0" lang="zh-TW" altLang="en-US" sz="1800" b="1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月</a:t>
          </a:r>
          <a:r>
            <a:rPr kumimoji="0" lang="en-US" altLang="en-US" sz="1800" b="1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27</a:t>
          </a:r>
          <a:r>
            <a:rPr kumimoji="0" lang="zh-TW" altLang="en-US" sz="1800" b="1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日行政院函送立法院審議</a:t>
          </a:r>
          <a:endParaRPr kumimoji="0" lang="zh-TW" altLang="en-US" sz="1800" b="1" dirty="0">
            <a:solidFill>
              <a:srgbClr val="000099"/>
            </a:solidFill>
            <a:latin typeface="王漢宗超明體繁" pitchFamily="18" charset="-120"/>
            <a:ea typeface="王漢宗超明體繁" pitchFamily="18" charset="-120"/>
          </a:endParaRPr>
        </a:p>
      </dgm:t>
    </dgm:pt>
    <dgm:pt modelId="{DFDB19EB-07B2-4671-98A3-537F9D5B78BB}" type="parTrans" cxnId="{9D3D8A0E-D20E-4520-AD0B-E495FE1273C6}">
      <dgm:prSet/>
      <dgm:spPr/>
      <dgm:t>
        <a:bodyPr/>
        <a:lstStyle/>
        <a:p>
          <a:endParaRPr lang="zh-TW" altLang="en-US"/>
        </a:p>
      </dgm:t>
    </dgm:pt>
    <dgm:pt modelId="{319BACCD-4437-4EEC-B6B3-FD7E522DEFE4}" type="sibTrans" cxnId="{9D3D8A0E-D20E-4520-AD0B-E495FE1273C6}">
      <dgm:prSet/>
      <dgm:spPr/>
      <dgm:t>
        <a:bodyPr/>
        <a:lstStyle/>
        <a:p>
          <a:endParaRPr lang="zh-TW" altLang="en-US"/>
        </a:p>
      </dgm:t>
    </dgm:pt>
    <dgm:pt modelId="{238906B5-5FC5-4F69-AF30-DF3764497E96}" type="pres">
      <dgm:prSet presAssocID="{5A9A1D24-ECE6-4EED-B03A-972A2B8DCCF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BA376EB4-184E-4BB8-B170-150087966235}" type="pres">
      <dgm:prSet presAssocID="{531E8B5D-300C-45FE-B897-20DC59410229}" presName="boxAndChildren" presStyleCnt="0"/>
      <dgm:spPr/>
      <dgm:t>
        <a:bodyPr/>
        <a:lstStyle/>
        <a:p>
          <a:endParaRPr lang="zh-TW" altLang="en-US"/>
        </a:p>
      </dgm:t>
    </dgm:pt>
    <dgm:pt modelId="{17CAB0BD-E7C1-41A7-9CCA-56F89F6E6EB1}" type="pres">
      <dgm:prSet presAssocID="{531E8B5D-300C-45FE-B897-20DC59410229}" presName="parentTextBox" presStyleLbl="node1" presStyleIdx="0" presStyleCnt="4"/>
      <dgm:spPr/>
      <dgm:t>
        <a:bodyPr/>
        <a:lstStyle/>
        <a:p>
          <a:endParaRPr lang="zh-TW" altLang="en-US"/>
        </a:p>
      </dgm:t>
    </dgm:pt>
    <dgm:pt modelId="{CD1EB890-91E7-421F-8DD3-66A62D2901B5}" type="pres">
      <dgm:prSet presAssocID="{531E8B5D-300C-45FE-B897-20DC59410229}" presName="entireBox" presStyleLbl="node1" presStyleIdx="0" presStyleCnt="4" custScaleY="92682" custLinFactNeighborX="126" custLinFactNeighborY="541"/>
      <dgm:spPr/>
      <dgm:t>
        <a:bodyPr/>
        <a:lstStyle/>
        <a:p>
          <a:endParaRPr lang="zh-TW" altLang="en-US"/>
        </a:p>
      </dgm:t>
    </dgm:pt>
    <dgm:pt modelId="{9DA4AADE-3DC2-442A-84EC-67311B29261F}" type="pres">
      <dgm:prSet presAssocID="{531E8B5D-300C-45FE-B897-20DC59410229}" presName="descendantBox" presStyleCnt="0"/>
      <dgm:spPr/>
      <dgm:t>
        <a:bodyPr/>
        <a:lstStyle/>
        <a:p>
          <a:endParaRPr lang="zh-TW" altLang="en-US"/>
        </a:p>
      </dgm:t>
    </dgm:pt>
    <dgm:pt modelId="{830D0963-CA5B-4A77-BB7A-21FF64520A5C}" type="pres">
      <dgm:prSet presAssocID="{C4B789B8-7551-4278-AA98-6CE9ABA41CE2}" presName="childTextBox" presStyleLbl="fgAccFollowNode1" presStyleIdx="0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BD21F7B-3AB0-4CAB-858B-F66D51CE45D2}" type="pres">
      <dgm:prSet presAssocID="{B5DA2BEC-7A66-4373-97D4-6CA3D297C951}" presName="childTextBox" presStyleLbl="fgAccFollowNode1" presStyleIdx="1" presStyleCnt="8" custLinFactNeighborX="-976" custLinFactNeighborY="98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3304B24-EB5A-46C2-ABD3-5FD5886F652B}" type="pres">
      <dgm:prSet presAssocID="{8B4813E4-4057-432B-A2C7-3969177D0265}" presName="sp" presStyleCnt="0"/>
      <dgm:spPr/>
      <dgm:t>
        <a:bodyPr/>
        <a:lstStyle/>
        <a:p>
          <a:endParaRPr lang="zh-TW" altLang="en-US"/>
        </a:p>
      </dgm:t>
    </dgm:pt>
    <dgm:pt modelId="{BBF28FC5-7A37-42AC-8FBA-8B6DF975BA30}" type="pres">
      <dgm:prSet presAssocID="{C680977C-0E1A-4C0D-A7EB-816B72EDAABD}" presName="arrowAndChildren" presStyleCnt="0"/>
      <dgm:spPr/>
      <dgm:t>
        <a:bodyPr/>
        <a:lstStyle/>
        <a:p>
          <a:endParaRPr lang="zh-TW" altLang="en-US"/>
        </a:p>
      </dgm:t>
    </dgm:pt>
    <dgm:pt modelId="{44328043-2696-42D3-9107-CA28232F4BE5}" type="pres">
      <dgm:prSet presAssocID="{C680977C-0E1A-4C0D-A7EB-816B72EDAABD}" presName="parentTextArrow" presStyleLbl="node1" presStyleIdx="0" presStyleCnt="4"/>
      <dgm:spPr/>
      <dgm:t>
        <a:bodyPr/>
        <a:lstStyle/>
        <a:p>
          <a:endParaRPr lang="zh-TW" altLang="en-US"/>
        </a:p>
      </dgm:t>
    </dgm:pt>
    <dgm:pt modelId="{46B46051-69D3-4239-906C-7A21435E243E}" type="pres">
      <dgm:prSet presAssocID="{C680977C-0E1A-4C0D-A7EB-816B72EDAABD}" presName="arrow" presStyleLbl="node1" presStyleIdx="1" presStyleCnt="4" custLinFactNeighborY="-3106"/>
      <dgm:spPr/>
      <dgm:t>
        <a:bodyPr/>
        <a:lstStyle/>
        <a:p>
          <a:endParaRPr lang="zh-TW" altLang="en-US"/>
        </a:p>
      </dgm:t>
    </dgm:pt>
    <dgm:pt modelId="{6318E36C-DBDA-428E-929E-29AF35A3194A}" type="pres">
      <dgm:prSet presAssocID="{C680977C-0E1A-4C0D-A7EB-816B72EDAABD}" presName="descendantArrow" presStyleCnt="0"/>
      <dgm:spPr/>
      <dgm:t>
        <a:bodyPr/>
        <a:lstStyle/>
        <a:p>
          <a:endParaRPr lang="zh-TW" altLang="en-US"/>
        </a:p>
      </dgm:t>
    </dgm:pt>
    <dgm:pt modelId="{9C72E12E-5C38-4A2F-9DEF-F3B6F24874B6}" type="pres">
      <dgm:prSet presAssocID="{1780B594-7C60-4C55-814B-2166C341B5BC}" presName="childTextArrow" presStyleLbl="fgAccFollowNode1" presStyleIdx="2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E00469D-4FEC-4554-B735-2C67260ADEE2}" type="pres">
      <dgm:prSet presAssocID="{71107B45-AF1C-48CE-BA38-F12D5CF09030}" presName="childTextArrow" presStyleLbl="fgAccFollowNode1" presStyleIdx="3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A157345-BD8E-475E-AC28-C4A587C8E3B4}" type="pres">
      <dgm:prSet presAssocID="{F2F615C8-BFBF-4CD6-80D1-1D2AC40FB120}" presName="sp" presStyleCnt="0"/>
      <dgm:spPr/>
    </dgm:pt>
    <dgm:pt modelId="{2EE61AAB-BCE3-4928-948F-82FB9CBDC0E3}" type="pres">
      <dgm:prSet presAssocID="{12C2CA88-0AC1-486D-A1A6-ABD820681A9B}" presName="arrowAndChildren" presStyleCnt="0"/>
      <dgm:spPr/>
    </dgm:pt>
    <dgm:pt modelId="{269F0505-7FB2-4102-9EEC-EDF976A3B506}" type="pres">
      <dgm:prSet presAssocID="{12C2CA88-0AC1-486D-A1A6-ABD820681A9B}" presName="parentTextArrow" presStyleLbl="node1" presStyleIdx="1" presStyleCnt="4"/>
      <dgm:spPr/>
      <dgm:t>
        <a:bodyPr/>
        <a:lstStyle/>
        <a:p>
          <a:endParaRPr lang="zh-TW" altLang="en-US"/>
        </a:p>
      </dgm:t>
    </dgm:pt>
    <dgm:pt modelId="{95BF0A1C-BAFF-4F3B-B8FA-151E6FC63D6C}" type="pres">
      <dgm:prSet presAssocID="{12C2CA88-0AC1-486D-A1A6-ABD820681A9B}" presName="arrow" presStyleLbl="node1" presStyleIdx="2" presStyleCnt="4"/>
      <dgm:spPr/>
      <dgm:t>
        <a:bodyPr/>
        <a:lstStyle/>
        <a:p>
          <a:endParaRPr lang="zh-TW" altLang="en-US"/>
        </a:p>
      </dgm:t>
    </dgm:pt>
    <dgm:pt modelId="{5FB8F6C7-09F3-438C-9965-709556F2004A}" type="pres">
      <dgm:prSet presAssocID="{12C2CA88-0AC1-486D-A1A6-ABD820681A9B}" presName="descendantArrow" presStyleCnt="0"/>
      <dgm:spPr/>
    </dgm:pt>
    <dgm:pt modelId="{1644EBA7-50EA-4166-8254-2959050BC18B}" type="pres">
      <dgm:prSet presAssocID="{8A587B3D-5C92-4499-A375-B832843A9028}" presName="childTextArrow" presStyleLbl="fgAccFollowNode1" presStyleIdx="4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308B585-9D51-4053-9B26-F7D77E14B259}" type="pres">
      <dgm:prSet presAssocID="{4D8995B2-019D-4C46-98A6-8D9788E5A59A}" presName="childTextArrow" presStyleLbl="fgAccFollowNode1" presStyleIdx="5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F58E278-A952-49C7-9180-DE79D75F3D33}" type="pres">
      <dgm:prSet presAssocID="{6BF457EF-94EF-4EC0-8D68-813028D99FBE}" presName="sp" presStyleCnt="0"/>
      <dgm:spPr/>
      <dgm:t>
        <a:bodyPr/>
        <a:lstStyle/>
        <a:p>
          <a:endParaRPr lang="zh-TW" altLang="en-US"/>
        </a:p>
      </dgm:t>
    </dgm:pt>
    <dgm:pt modelId="{0456E222-DEA3-41A1-BBFB-CAAF8CE11BFC}" type="pres">
      <dgm:prSet presAssocID="{59A58745-9A45-48B7-BB41-7C67A5379F00}" presName="arrowAndChildren" presStyleCnt="0"/>
      <dgm:spPr/>
      <dgm:t>
        <a:bodyPr/>
        <a:lstStyle/>
        <a:p>
          <a:endParaRPr lang="zh-TW" altLang="en-US"/>
        </a:p>
      </dgm:t>
    </dgm:pt>
    <dgm:pt modelId="{08AE208C-C3D6-40B6-90A7-080A58A7AB7B}" type="pres">
      <dgm:prSet presAssocID="{59A58745-9A45-48B7-BB41-7C67A5379F00}" presName="parentTextArrow" presStyleLbl="node1" presStyleIdx="2" presStyleCnt="4"/>
      <dgm:spPr/>
      <dgm:t>
        <a:bodyPr/>
        <a:lstStyle/>
        <a:p>
          <a:endParaRPr lang="zh-TW" altLang="en-US"/>
        </a:p>
      </dgm:t>
    </dgm:pt>
    <dgm:pt modelId="{9AFF7D12-E0BD-4CAF-97A4-D14804868C35}" type="pres">
      <dgm:prSet presAssocID="{59A58745-9A45-48B7-BB41-7C67A5379F00}" presName="arrow" presStyleLbl="node1" presStyleIdx="3" presStyleCnt="4" custLinFactNeighborX="126" custLinFactNeighborY="-46"/>
      <dgm:spPr/>
      <dgm:t>
        <a:bodyPr/>
        <a:lstStyle/>
        <a:p>
          <a:endParaRPr lang="zh-TW" altLang="en-US"/>
        </a:p>
      </dgm:t>
    </dgm:pt>
    <dgm:pt modelId="{60BC7A8B-E40C-4891-8CE8-D1C761DE7875}" type="pres">
      <dgm:prSet presAssocID="{59A58745-9A45-48B7-BB41-7C67A5379F00}" presName="descendantArrow" presStyleCnt="0"/>
      <dgm:spPr/>
      <dgm:t>
        <a:bodyPr/>
        <a:lstStyle/>
        <a:p>
          <a:endParaRPr lang="zh-TW" altLang="en-US"/>
        </a:p>
      </dgm:t>
    </dgm:pt>
    <dgm:pt modelId="{0A02F1AD-BDFB-4F47-988A-6263ACED46C4}" type="pres">
      <dgm:prSet presAssocID="{46FC1BB2-3DAA-45AB-9771-8DEF465C58DE}" presName="childTextArrow" presStyleLbl="fgAccFollowNode1" presStyleIdx="6" presStyleCnt="8" custScaleX="100000" custScaleY="121873" custLinFactNeighborY="-1396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F3AA3CD-3E88-4362-A6F3-C888EAAB1D37}" type="pres">
      <dgm:prSet presAssocID="{90C860BF-FDAE-432B-9FC4-C18A38AB1DCD}" presName="childTextArrow" presStyleLbl="fgAccFollowNode1" presStyleIdx="7" presStyleCnt="8" custScaleX="114195" custScaleY="123161" custLinFactNeighborX="-976" custLinFactNeighborY="-1332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AC8A44C6-7648-4B51-BBDA-78B87D57E479}" type="presOf" srcId="{71107B45-AF1C-48CE-BA38-F12D5CF09030}" destId="{9E00469D-4FEC-4554-B735-2C67260ADEE2}" srcOrd="0" destOrd="0" presId="urn:microsoft.com/office/officeart/2005/8/layout/process4"/>
    <dgm:cxn modelId="{560E5F38-08C2-4443-8AC0-C68B0579AF7D}" srcId="{5A9A1D24-ECE6-4EED-B03A-972A2B8DCCF9}" destId="{12C2CA88-0AC1-486D-A1A6-ABD820681A9B}" srcOrd="1" destOrd="0" parTransId="{F7CFA9DD-5C45-4BC5-AC5A-846A4903FC15}" sibTransId="{F2F615C8-BFBF-4CD6-80D1-1D2AC40FB120}"/>
    <dgm:cxn modelId="{1266B297-59B4-40D4-8DA6-618CD7F026F0}" type="presOf" srcId="{59A58745-9A45-48B7-BB41-7C67A5379F00}" destId="{08AE208C-C3D6-40B6-90A7-080A58A7AB7B}" srcOrd="0" destOrd="0" presId="urn:microsoft.com/office/officeart/2005/8/layout/process4"/>
    <dgm:cxn modelId="{2B77AA51-92EB-4B90-94C3-296930F55669}" type="presOf" srcId="{C680977C-0E1A-4C0D-A7EB-816B72EDAABD}" destId="{46B46051-69D3-4239-906C-7A21435E243E}" srcOrd="1" destOrd="0" presId="urn:microsoft.com/office/officeart/2005/8/layout/process4"/>
    <dgm:cxn modelId="{B49841B2-5B48-4A18-85DE-53A2C099AB99}" type="presOf" srcId="{12C2CA88-0AC1-486D-A1A6-ABD820681A9B}" destId="{269F0505-7FB2-4102-9EEC-EDF976A3B506}" srcOrd="0" destOrd="0" presId="urn:microsoft.com/office/officeart/2005/8/layout/process4"/>
    <dgm:cxn modelId="{7A485329-80A6-4320-ABA5-D23EA4AC9DF3}" srcId="{12C2CA88-0AC1-486D-A1A6-ABD820681A9B}" destId="{8A587B3D-5C92-4499-A375-B832843A9028}" srcOrd="0" destOrd="0" parTransId="{B78DAD02-9B40-4284-AE7B-9D46A1263A9D}" sibTransId="{06D390FC-E10A-486B-B223-326AD6D5F1AC}"/>
    <dgm:cxn modelId="{72E8E284-8E23-4391-A2D4-4F9CE7222A7D}" type="presOf" srcId="{C4B789B8-7551-4278-AA98-6CE9ABA41CE2}" destId="{830D0963-CA5B-4A77-BB7A-21FF64520A5C}" srcOrd="0" destOrd="0" presId="urn:microsoft.com/office/officeart/2005/8/layout/process4"/>
    <dgm:cxn modelId="{6B571F5B-B517-4516-BCED-8B9155FF8243}" srcId="{5A9A1D24-ECE6-4EED-B03A-972A2B8DCCF9}" destId="{C680977C-0E1A-4C0D-A7EB-816B72EDAABD}" srcOrd="2" destOrd="0" parTransId="{96BC0F54-D54F-47F6-BD81-4ABAA6B1C44E}" sibTransId="{8B4813E4-4057-432B-A2C7-3969177D0265}"/>
    <dgm:cxn modelId="{C9D528D0-1BFE-4CE6-89C6-7C8C32230579}" type="presOf" srcId="{1780B594-7C60-4C55-814B-2166C341B5BC}" destId="{9C72E12E-5C38-4A2F-9DEF-F3B6F24874B6}" srcOrd="0" destOrd="0" presId="urn:microsoft.com/office/officeart/2005/8/layout/process4"/>
    <dgm:cxn modelId="{BB1677AF-CCE8-4B7B-B4C3-1F9D4CCC5981}" type="presOf" srcId="{531E8B5D-300C-45FE-B897-20DC59410229}" destId="{17CAB0BD-E7C1-41A7-9CCA-56F89F6E6EB1}" srcOrd="0" destOrd="0" presId="urn:microsoft.com/office/officeart/2005/8/layout/process4"/>
    <dgm:cxn modelId="{BEE761DB-EC71-443A-A4F8-58D4E0956F4F}" type="presOf" srcId="{5A9A1D24-ECE6-4EED-B03A-972A2B8DCCF9}" destId="{238906B5-5FC5-4F69-AF30-DF3764497E96}" srcOrd="0" destOrd="0" presId="urn:microsoft.com/office/officeart/2005/8/layout/process4"/>
    <dgm:cxn modelId="{451E9984-D26B-4488-B3B3-7E20701DF170}" type="presOf" srcId="{B5DA2BEC-7A66-4373-97D4-6CA3D297C951}" destId="{8BD21F7B-3AB0-4CAB-858B-F66D51CE45D2}" srcOrd="0" destOrd="0" presId="urn:microsoft.com/office/officeart/2005/8/layout/process4"/>
    <dgm:cxn modelId="{24214EAB-C54D-4CD0-BE75-76D30484C0A9}" type="presOf" srcId="{8A587B3D-5C92-4499-A375-B832843A9028}" destId="{1644EBA7-50EA-4166-8254-2959050BC18B}" srcOrd="0" destOrd="0" presId="urn:microsoft.com/office/officeart/2005/8/layout/process4"/>
    <dgm:cxn modelId="{705C2567-7E26-4D16-BDD2-7F628EB3778D}" type="presOf" srcId="{4D8995B2-019D-4C46-98A6-8D9788E5A59A}" destId="{B308B585-9D51-4053-9B26-F7D77E14B259}" srcOrd="0" destOrd="0" presId="urn:microsoft.com/office/officeart/2005/8/layout/process4"/>
    <dgm:cxn modelId="{0F3994B0-3DE6-4FE0-88D4-96D68FBD617D}" srcId="{531E8B5D-300C-45FE-B897-20DC59410229}" destId="{C4B789B8-7551-4278-AA98-6CE9ABA41CE2}" srcOrd="0" destOrd="0" parTransId="{246CABD8-EB84-4E3E-A58D-C7EDB4288D20}" sibTransId="{E273EB29-7402-431E-BEAA-CC59DBCE3FAB}"/>
    <dgm:cxn modelId="{C73956AD-E9C2-40F1-B4E8-2A2E86265629}" srcId="{C680977C-0E1A-4C0D-A7EB-816B72EDAABD}" destId="{71107B45-AF1C-48CE-BA38-F12D5CF09030}" srcOrd="1" destOrd="0" parTransId="{9DB6DD8E-3327-4595-B423-EA77C6A482E5}" sibTransId="{C61B42AC-A73A-40EA-8E6F-8BBB4F876875}"/>
    <dgm:cxn modelId="{F5A4DB80-56CE-40D9-9168-34446849EC4A}" srcId="{59A58745-9A45-48B7-BB41-7C67A5379F00}" destId="{90C860BF-FDAE-432B-9FC4-C18A38AB1DCD}" srcOrd="1" destOrd="0" parTransId="{B8B70EBE-0E2C-46CC-A5D9-B261DF716DDC}" sibTransId="{1BC107B3-2D72-4745-A697-872734F7FF9C}"/>
    <dgm:cxn modelId="{6B89C0BF-EAB9-4BC5-BB73-0ECD193CD556}" type="presOf" srcId="{90C860BF-FDAE-432B-9FC4-C18A38AB1DCD}" destId="{AF3AA3CD-3E88-4362-A6F3-C888EAAB1D37}" srcOrd="0" destOrd="0" presId="urn:microsoft.com/office/officeart/2005/8/layout/process4"/>
    <dgm:cxn modelId="{763B1B1C-098B-40DB-B584-ED8C57BA3613}" srcId="{59A58745-9A45-48B7-BB41-7C67A5379F00}" destId="{46FC1BB2-3DAA-45AB-9771-8DEF465C58DE}" srcOrd="0" destOrd="0" parTransId="{0775B54B-0CA9-46F8-BFE0-46F568727AA1}" sibTransId="{2B401C12-50BE-46E3-869B-0A8F337C81C2}"/>
    <dgm:cxn modelId="{E4CF3F28-0A93-43FA-ABAF-A01C1FDB3035}" srcId="{5A9A1D24-ECE6-4EED-B03A-972A2B8DCCF9}" destId="{531E8B5D-300C-45FE-B897-20DC59410229}" srcOrd="3" destOrd="0" parTransId="{F6576E1F-7172-4D6B-8B77-6F13F013663B}" sibTransId="{A2568204-2340-4236-A827-96A06DB454EA}"/>
    <dgm:cxn modelId="{67BF92BB-DA3C-4C30-ACA4-B760A20EE372}" srcId="{C680977C-0E1A-4C0D-A7EB-816B72EDAABD}" destId="{1780B594-7C60-4C55-814B-2166C341B5BC}" srcOrd="0" destOrd="0" parTransId="{C0F50342-352E-4053-8F2C-BADE2CA12F4A}" sibTransId="{23611472-FB80-43C0-9FC1-92308D7A0838}"/>
    <dgm:cxn modelId="{9D3D8A0E-D20E-4520-AD0B-E495FE1273C6}" srcId="{12C2CA88-0AC1-486D-A1A6-ABD820681A9B}" destId="{4D8995B2-019D-4C46-98A6-8D9788E5A59A}" srcOrd="1" destOrd="0" parTransId="{DFDB19EB-07B2-4671-98A3-537F9D5B78BB}" sibTransId="{319BACCD-4437-4EEC-B6B3-FD7E522DEFE4}"/>
    <dgm:cxn modelId="{47D8E523-B45B-4361-8397-75DBFD9BE410}" srcId="{5A9A1D24-ECE6-4EED-B03A-972A2B8DCCF9}" destId="{59A58745-9A45-48B7-BB41-7C67A5379F00}" srcOrd="0" destOrd="0" parTransId="{BA928E68-CC6D-4B32-919E-86014622B0BF}" sibTransId="{6BF457EF-94EF-4EC0-8D68-813028D99FBE}"/>
    <dgm:cxn modelId="{DFDE23D0-49E7-4236-9652-5D63A52CD8DF}" type="presOf" srcId="{59A58745-9A45-48B7-BB41-7C67A5379F00}" destId="{9AFF7D12-E0BD-4CAF-97A4-D14804868C35}" srcOrd="1" destOrd="0" presId="urn:microsoft.com/office/officeart/2005/8/layout/process4"/>
    <dgm:cxn modelId="{EEEB6EB7-FE22-4634-9EBC-34FC07FE35A7}" type="presOf" srcId="{46FC1BB2-3DAA-45AB-9771-8DEF465C58DE}" destId="{0A02F1AD-BDFB-4F47-988A-6263ACED46C4}" srcOrd="0" destOrd="0" presId="urn:microsoft.com/office/officeart/2005/8/layout/process4"/>
    <dgm:cxn modelId="{75E2D83B-4F3E-44A4-BE2C-9509EBA11468}" type="presOf" srcId="{C680977C-0E1A-4C0D-A7EB-816B72EDAABD}" destId="{44328043-2696-42D3-9107-CA28232F4BE5}" srcOrd="0" destOrd="0" presId="urn:microsoft.com/office/officeart/2005/8/layout/process4"/>
    <dgm:cxn modelId="{1562EE15-C30C-4A4B-8B13-4E2EEE42C78B}" srcId="{531E8B5D-300C-45FE-B897-20DC59410229}" destId="{B5DA2BEC-7A66-4373-97D4-6CA3D297C951}" srcOrd="1" destOrd="0" parTransId="{DFFC440F-A6D6-402E-81D5-D96DC7D6523C}" sibTransId="{9289C873-2E3A-43FC-9526-88F8599E76DF}"/>
    <dgm:cxn modelId="{024AEBCA-34E4-4B0F-87D2-6A28D9BED5F8}" type="presOf" srcId="{12C2CA88-0AC1-486D-A1A6-ABD820681A9B}" destId="{95BF0A1C-BAFF-4F3B-B8FA-151E6FC63D6C}" srcOrd="1" destOrd="0" presId="urn:microsoft.com/office/officeart/2005/8/layout/process4"/>
    <dgm:cxn modelId="{AD82F4FD-C1C4-40A8-8CA1-DBB6F5159F56}" type="presOf" srcId="{531E8B5D-300C-45FE-B897-20DC59410229}" destId="{CD1EB890-91E7-421F-8DD3-66A62D2901B5}" srcOrd="1" destOrd="0" presId="urn:microsoft.com/office/officeart/2005/8/layout/process4"/>
    <dgm:cxn modelId="{B1CD27A4-002F-4427-9A3A-9E16773E2D11}" type="presParOf" srcId="{238906B5-5FC5-4F69-AF30-DF3764497E96}" destId="{BA376EB4-184E-4BB8-B170-150087966235}" srcOrd="0" destOrd="0" presId="urn:microsoft.com/office/officeart/2005/8/layout/process4"/>
    <dgm:cxn modelId="{B6A608A2-D260-40BA-9855-4C315EA955E6}" type="presParOf" srcId="{BA376EB4-184E-4BB8-B170-150087966235}" destId="{17CAB0BD-E7C1-41A7-9CCA-56F89F6E6EB1}" srcOrd="0" destOrd="0" presId="urn:microsoft.com/office/officeart/2005/8/layout/process4"/>
    <dgm:cxn modelId="{EA0D1FF5-D941-4FDA-9033-C9CA644D2BF8}" type="presParOf" srcId="{BA376EB4-184E-4BB8-B170-150087966235}" destId="{CD1EB890-91E7-421F-8DD3-66A62D2901B5}" srcOrd="1" destOrd="0" presId="urn:microsoft.com/office/officeart/2005/8/layout/process4"/>
    <dgm:cxn modelId="{63D49EA1-F79B-4213-9EAB-47F41BE7DCE9}" type="presParOf" srcId="{BA376EB4-184E-4BB8-B170-150087966235}" destId="{9DA4AADE-3DC2-442A-84EC-67311B29261F}" srcOrd="2" destOrd="0" presId="urn:microsoft.com/office/officeart/2005/8/layout/process4"/>
    <dgm:cxn modelId="{B15B4696-32B8-4013-B037-7CF4C5CADCB4}" type="presParOf" srcId="{9DA4AADE-3DC2-442A-84EC-67311B29261F}" destId="{830D0963-CA5B-4A77-BB7A-21FF64520A5C}" srcOrd="0" destOrd="0" presId="urn:microsoft.com/office/officeart/2005/8/layout/process4"/>
    <dgm:cxn modelId="{55800C0B-1C04-42A6-B05A-8BB1D04A9CD2}" type="presParOf" srcId="{9DA4AADE-3DC2-442A-84EC-67311B29261F}" destId="{8BD21F7B-3AB0-4CAB-858B-F66D51CE45D2}" srcOrd="1" destOrd="0" presId="urn:microsoft.com/office/officeart/2005/8/layout/process4"/>
    <dgm:cxn modelId="{61086679-F9A1-4047-841B-66A4027234A1}" type="presParOf" srcId="{238906B5-5FC5-4F69-AF30-DF3764497E96}" destId="{83304B24-EB5A-46C2-ABD3-5FD5886F652B}" srcOrd="1" destOrd="0" presId="urn:microsoft.com/office/officeart/2005/8/layout/process4"/>
    <dgm:cxn modelId="{F0DAF2B4-5083-4B2D-87EE-9834930ACA63}" type="presParOf" srcId="{238906B5-5FC5-4F69-AF30-DF3764497E96}" destId="{BBF28FC5-7A37-42AC-8FBA-8B6DF975BA30}" srcOrd="2" destOrd="0" presId="urn:microsoft.com/office/officeart/2005/8/layout/process4"/>
    <dgm:cxn modelId="{8B9517F6-BDF3-4205-A4BC-31B2FBFCABE0}" type="presParOf" srcId="{BBF28FC5-7A37-42AC-8FBA-8B6DF975BA30}" destId="{44328043-2696-42D3-9107-CA28232F4BE5}" srcOrd="0" destOrd="0" presId="urn:microsoft.com/office/officeart/2005/8/layout/process4"/>
    <dgm:cxn modelId="{B20EB5D1-D948-4326-9138-0D49EE473C69}" type="presParOf" srcId="{BBF28FC5-7A37-42AC-8FBA-8B6DF975BA30}" destId="{46B46051-69D3-4239-906C-7A21435E243E}" srcOrd="1" destOrd="0" presId="urn:microsoft.com/office/officeart/2005/8/layout/process4"/>
    <dgm:cxn modelId="{00D379A3-DC93-444C-A38C-5DF7F385078D}" type="presParOf" srcId="{BBF28FC5-7A37-42AC-8FBA-8B6DF975BA30}" destId="{6318E36C-DBDA-428E-929E-29AF35A3194A}" srcOrd="2" destOrd="0" presId="urn:microsoft.com/office/officeart/2005/8/layout/process4"/>
    <dgm:cxn modelId="{6EB9A808-5974-4743-839D-A287D86082FC}" type="presParOf" srcId="{6318E36C-DBDA-428E-929E-29AF35A3194A}" destId="{9C72E12E-5C38-4A2F-9DEF-F3B6F24874B6}" srcOrd="0" destOrd="0" presId="urn:microsoft.com/office/officeart/2005/8/layout/process4"/>
    <dgm:cxn modelId="{1ACD7655-AF08-4141-8007-95831037CAD7}" type="presParOf" srcId="{6318E36C-DBDA-428E-929E-29AF35A3194A}" destId="{9E00469D-4FEC-4554-B735-2C67260ADEE2}" srcOrd="1" destOrd="0" presId="urn:microsoft.com/office/officeart/2005/8/layout/process4"/>
    <dgm:cxn modelId="{947E5B6F-F98D-4680-A104-9A79F4F50D19}" type="presParOf" srcId="{238906B5-5FC5-4F69-AF30-DF3764497E96}" destId="{CA157345-BD8E-475E-AC28-C4A587C8E3B4}" srcOrd="3" destOrd="0" presId="urn:microsoft.com/office/officeart/2005/8/layout/process4"/>
    <dgm:cxn modelId="{04960E1B-EA36-4E05-9547-95A2F159A36D}" type="presParOf" srcId="{238906B5-5FC5-4F69-AF30-DF3764497E96}" destId="{2EE61AAB-BCE3-4928-948F-82FB9CBDC0E3}" srcOrd="4" destOrd="0" presId="urn:microsoft.com/office/officeart/2005/8/layout/process4"/>
    <dgm:cxn modelId="{948D5277-1A8F-4BB5-A42D-6089DC6DFDD7}" type="presParOf" srcId="{2EE61AAB-BCE3-4928-948F-82FB9CBDC0E3}" destId="{269F0505-7FB2-4102-9EEC-EDF976A3B506}" srcOrd="0" destOrd="0" presId="urn:microsoft.com/office/officeart/2005/8/layout/process4"/>
    <dgm:cxn modelId="{9BF1CAA5-D6D5-43DD-89AF-BE13E64197DA}" type="presParOf" srcId="{2EE61AAB-BCE3-4928-948F-82FB9CBDC0E3}" destId="{95BF0A1C-BAFF-4F3B-B8FA-151E6FC63D6C}" srcOrd="1" destOrd="0" presId="urn:microsoft.com/office/officeart/2005/8/layout/process4"/>
    <dgm:cxn modelId="{0B85BC70-AF11-4CD5-AF29-E5D1616CF4B6}" type="presParOf" srcId="{2EE61AAB-BCE3-4928-948F-82FB9CBDC0E3}" destId="{5FB8F6C7-09F3-438C-9965-709556F2004A}" srcOrd="2" destOrd="0" presId="urn:microsoft.com/office/officeart/2005/8/layout/process4"/>
    <dgm:cxn modelId="{40984F40-019A-4C0D-B246-C7C6495D9BCB}" type="presParOf" srcId="{5FB8F6C7-09F3-438C-9965-709556F2004A}" destId="{1644EBA7-50EA-4166-8254-2959050BC18B}" srcOrd="0" destOrd="0" presId="urn:microsoft.com/office/officeart/2005/8/layout/process4"/>
    <dgm:cxn modelId="{1909585B-BD47-4D5B-847B-C417CE12D0FA}" type="presParOf" srcId="{5FB8F6C7-09F3-438C-9965-709556F2004A}" destId="{B308B585-9D51-4053-9B26-F7D77E14B259}" srcOrd="1" destOrd="0" presId="urn:microsoft.com/office/officeart/2005/8/layout/process4"/>
    <dgm:cxn modelId="{819FD0AA-F9AE-4A1A-AF7D-75B7310DD85C}" type="presParOf" srcId="{238906B5-5FC5-4F69-AF30-DF3764497E96}" destId="{CF58E278-A952-49C7-9180-DE79D75F3D33}" srcOrd="5" destOrd="0" presId="urn:microsoft.com/office/officeart/2005/8/layout/process4"/>
    <dgm:cxn modelId="{18BD7EBC-559E-440E-B5CA-BA964416728B}" type="presParOf" srcId="{238906B5-5FC5-4F69-AF30-DF3764497E96}" destId="{0456E222-DEA3-41A1-BBFB-CAAF8CE11BFC}" srcOrd="6" destOrd="0" presId="urn:microsoft.com/office/officeart/2005/8/layout/process4"/>
    <dgm:cxn modelId="{168C4CEA-C6CE-407A-A7B8-FCA26E8E6ABB}" type="presParOf" srcId="{0456E222-DEA3-41A1-BBFB-CAAF8CE11BFC}" destId="{08AE208C-C3D6-40B6-90A7-080A58A7AB7B}" srcOrd="0" destOrd="0" presId="urn:microsoft.com/office/officeart/2005/8/layout/process4"/>
    <dgm:cxn modelId="{2B92FC39-2ED6-4CA0-90C8-59EB0D886DED}" type="presParOf" srcId="{0456E222-DEA3-41A1-BBFB-CAAF8CE11BFC}" destId="{9AFF7D12-E0BD-4CAF-97A4-D14804868C35}" srcOrd="1" destOrd="0" presId="urn:microsoft.com/office/officeart/2005/8/layout/process4"/>
    <dgm:cxn modelId="{20FB669B-939D-4962-857E-B15E98AA7994}" type="presParOf" srcId="{0456E222-DEA3-41A1-BBFB-CAAF8CE11BFC}" destId="{60BC7A8B-E40C-4891-8CE8-D1C761DE7875}" srcOrd="2" destOrd="0" presId="urn:microsoft.com/office/officeart/2005/8/layout/process4"/>
    <dgm:cxn modelId="{79E5CF6A-7CB3-42D9-AA92-4D129B4F5A4E}" type="presParOf" srcId="{60BC7A8B-E40C-4891-8CE8-D1C761DE7875}" destId="{0A02F1AD-BDFB-4F47-988A-6263ACED46C4}" srcOrd="0" destOrd="0" presId="urn:microsoft.com/office/officeart/2005/8/layout/process4"/>
    <dgm:cxn modelId="{F93C90BA-6AA6-42C7-8D2B-B16275877A71}" type="presParOf" srcId="{60BC7A8B-E40C-4891-8CE8-D1C761DE7875}" destId="{AF3AA3CD-3E88-4362-A6F3-C888EAAB1D37}" srcOrd="1" destOrd="0" presId="urn:microsoft.com/office/officeart/2005/8/layout/process4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F406BAA-0BA9-4135-B916-DE9064E49109}" type="doc">
      <dgm:prSet loTypeId="urn:microsoft.com/office/officeart/2005/8/layout/radial4" loCatId="relationship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95443E95-F153-4556-A043-8DD2C6B79A3C}">
      <dgm:prSet phldrT="[文字]" custT="1"/>
      <dgm:spPr/>
      <dgm:t>
        <a:bodyPr/>
        <a:lstStyle/>
        <a:p>
          <a:r>
            <a:rPr lang="en-US" altLang="zh-TW" sz="2600" b="1" dirty="0" smtClean="0">
              <a:ea typeface="王漢宗特明體一標準"/>
            </a:rPr>
            <a:t>《</a:t>
          </a:r>
          <a:r>
            <a:rPr lang="zh-TW" altLang="en-US" sz="2600" b="1" dirty="0" smtClean="0">
              <a:ea typeface="王漢宗特明體一標準"/>
            </a:rPr>
            <a:t>原住民族語言發展法</a:t>
          </a:r>
          <a:r>
            <a:rPr lang="en-US" altLang="zh-TW" sz="2600" b="1" dirty="0" smtClean="0">
              <a:ea typeface="王漢宗特明體一標準"/>
            </a:rPr>
            <a:t>》</a:t>
          </a:r>
          <a:r>
            <a:rPr lang="zh-TW" altLang="en-US" sz="2600" b="1" dirty="0" smtClean="0">
              <a:ea typeface="王漢宗特明體一標準"/>
            </a:rPr>
            <a:t>重要意義</a:t>
          </a:r>
          <a:endParaRPr lang="zh-TW" altLang="en-US" sz="2600" b="1" dirty="0">
            <a:ea typeface="王漢宗特明體一標準"/>
          </a:endParaRPr>
        </a:p>
      </dgm:t>
    </dgm:pt>
    <dgm:pt modelId="{E5BAF531-785B-4075-83AF-F75EC2F90EF3}" type="parTrans" cxnId="{B8A9095A-0465-4CD3-8D1C-0FD37332EC9C}">
      <dgm:prSet/>
      <dgm:spPr/>
      <dgm:t>
        <a:bodyPr/>
        <a:lstStyle/>
        <a:p>
          <a:endParaRPr lang="zh-TW" altLang="en-US"/>
        </a:p>
      </dgm:t>
    </dgm:pt>
    <dgm:pt modelId="{D112A897-A550-41A2-A243-9124AF514994}" type="sibTrans" cxnId="{B8A9095A-0465-4CD3-8D1C-0FD37332EC9C}">
      <dgm:prSet/>
      <dgm:spPr/>
      <dgm:t>
        <a:bodyPr/>
        <a:lstStyle/>
        <a:p>
          <a:endParaRPr lang="zh-TW" altLang="en-US"/>
        </a:p>
      </dgm:t>
    </dgm:pt>
    <dgm:pt modelId="{EEBE623F-49A3-42EC-8562-75A6595BB199}">
      <dgm:prSet phldrT="[文字]" custT="1"/>
      <dgm:spPr/>
      <dgm:t>
        <a:bodyPr/>
        <a:lstStyle/>
        <a:p>
          <a:r>
            <a:rPr lang="zh-TW" altLang="en-US" sz="2400" b="1" dirty="0" smtClean="0">
              <a:ea typeface="王漢宗特明體一標準"/>
            </a:rPr>
            <a:t>明定原住民族語言為國家語言</a:t>
          </a:r>
          <a:endParaRPr lang="zh-TW" altLang="en-US" sz="2400" b="1" dirty="0">
            <a:ea typeface="王漢宗特明體一標準"/>
          </a:endParaRPr>
        </a:p>
      </dgm:t>
    </dgm:pt>
    <dgm:pt modelId="{4D4E1D40-FCC4-49B4-BA90-7CF54A83883A}" type="parTrans" cxnId="{F85659DD-BF77-4ABC-BBA0-906158D63EBE}">
      <dgm:prSet/>
      <dgm:spPr/>
      <dgm:t>
        <a:bodyPr/>
        <a:lstStyle/>
        <a:p>
          <a:endParaRPr lang="zh-TW" altLang="en-US"/>
        </a:p>
      </dgm:t>
    </dgm:pt>
    <dgm:pt modelId="{B913E373-F94E-4985-9A8A-580815D9D23D}" type="sibTrans" cxnId="{F85659DD-BF77-4ABC-BBA0-906158D63EBE}">
      <dgm:prSet/>
      <dgm:spPr/>
      <dgm:t>
        <a:bodyPr/>
        <a:lstStyle/>
        <a:p>
          <a:endParaRPr lang="zh-TW" altLang="en-US"/>
        </a:p>
      </dgm:t>
    </dgm:pt>
    <dgm:pt modelId="{7FDA7740-C92B-4DC1-BA0E-9BD661FD5FB6}">
      <dgm:prSet phldrT="[文字]" custT="1"/>
      <dgm:spPr/>
      <dgm:t>
        <a:bodyPr/>
        <a:lstStyle/>
        <a:p>
          <a:pPr>
            <a:lnSpc>
              <a:spcPct val="100000"/>
            </a:lnSpc>
          </a:pPr>
          <a:r>
            <a:rPr lang="zh-TW" altLang="en-US" sz="2400" b="1" kern="1200" dirty="0" smtClean="0">
              <a:ea typeface="王漢宗特明體一標準"/>
            </a:rPr>
            <a:t>專職聘任族語老師</a:t>
          </a:r>
          <a:endParaRPr lang="en-US" altLang="zh-TW" sz="2400" b="1" kern="1200" dirty="0" smtClean="0">
            <a:ea typeface="王漢宗特明體一標準"/>
          </a:endParaRPr>
        </a:p>
        <a:p>
          <a:pPr>
            <a:lnSpc>
              <a:spcPct val="90000"/>
            </a:lnSpc>
          </a:pPr>
          <a:r>
            <a:rPr kumimoji="1" lang="zh-TW" altLang="en-US" sz="2400" b="1" kern="1200" dirty="0" smtClean="0">
              <a:solidFill>
                <a:schemeClr val="dk1"/>
              </a:solidFill>
              <a:latin typeface="王漢宗超明體繁" pitchFamily="18" charset="-120"/>
              <a:ea typeface="王漢宗超明體繁" pitchFamily="18" charset="-120"/>
              <a:cs typeface="+mn-cs"/>
            </a:rPr>
            <a:t>受惠人數 </a:t>
          </a:r>
          <a:r>
            <a:rPr lang="en-US" altLang="zh-TW" sz="2400" b="1" kern="1200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825</a:t>
          </a:r>
          <a:r>
            <a:rPr lang="zh-TW" altLang="en-US" sz="2400" b="1" kern="1200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人</a:t>
          </a:r>
          <a:endParaRPr lang="zh-TW" altLang="en-US" sz="2400" b="1" kern="1200" dirty="0">
            <a:ea typeface="王漢宗特明體一標準"/>
          </a:endParaRPr>
        </a:p>
      </dgm:t>
    </dgm:pt>
    <dgm:pt modelId="{512AF242-742D-4A41-B9F1-F95448A05BAB}" type="parTrans" cxnId="{3AED7799-D2FF-4380-8B5B-4BBB9242B03C}">
      <dgm:prSet/>
      <dgm:spPr/>
      <dgm:t>
        <a:bodyPr/>
        <a:lstStyle/>
        <a:p>
          <a:endParaRPr lang="zh-TW" altLang="en-US"/>
        </a:p>
      </dgm:t>
    </dgm:pt>
    <dgm:pt modelId="{B9BAB9E1-A263-4BCD-BC3F-6314DC34B70F}" type="sibTrans" cxnId="{3AED7799-D2FF-4380-8B5B-4BBB9242B03C}">
      <dgm:prSet/>
      <dgm:spPr/>
      <dgm:t>
        <a:bodyPr/>
        <a:lstStyle/>
        <a:p>
          <a:endParaRPr lang="zh-TW" altLang="en-US"/>
        </a:p>
      </dgm:t>
    </dgm:pt>
    <dgm:pt modelId="{DE7FDDFB-9055-4CD2-91DE-B9A5860258D0}">
      <dgm:prSet phldrT="[文字]" custT="1"/>
      <dgm:spPr/>
      <dgm:t>
        <a:bodyPr/>
        <a:lstStyle/>
        <a:p>
          <a:r>
            <a:rPr lang="zh-TW" altLang="en-US" sz="2400" b="1" dirty="0" smtClean="0">
              <a:ea typeface="王漢宗特明體一標準"/>
            </a:rPr>
            <a:t>在原住民族地區公文得採雙語並列書寫</a:t>
          </a:r>
          <a:endParaRPr lang="zh-TW" altLang="en-US" sz="2400" b="1" dirty="0">
            <a:ea typeface="王漢宗特明體一標準"/>
          </a:endParaRPr>
        </a:p>
      </dgm:t>
    </dgm:pt>
    <dgm:pt modelId="{44713C41-EDBF-43D0-A311-3FB0DE4A2154}" type="parTrans" cxnId="{C93DDA06-4021-4302-A714-0E9EC23397E1}">
      <dgm:prSet/>
      <dgm:spPr/>
      <dgm:t>
        <a:bodyPr/>
        <a:lstStyle/>
        <a:p>
          <a:endParaRPr lang="zh-TW" altLang="en-US"/>
        </a:p>
      </dgm:t>
    </dgm:pt>
    <dgm:pt modelId="{34D73215-E69C-45D9-9727-A0912DAB20D7}" type="sibTrans" cxnId="{C93DDA06-4021-4302-A714-0E9EC23397E1}">
      <dgm:prSet/>
      <dgm:spPr/>
      <dgm:t>
        <a:bodyPr/>
        <a:lstStyle/>
        <a:p>
          <a:endParaRPr lang="zh-TW" altLang="en-US"/>
        </a:p>
      </dgm:t>
    </dgm:pt>
    <dgm:pt modelId="{EEB7794C-6397-470F-81CC-6AAE1DD5CFBE}" type="pres">
      <dgm:prSet presAssocID="{BF406BAA-0BA9-4135-B916-DE9064E4910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816FD89-1F8A-4309-A5C8-43D47B2B374A}" type="pres">
      <dgm:prSet presAssocID="{95443E95-F153-4556-A043-8DD2C6B79A3C}" presName="centerShape" presStyleLbl="node0" presStyleIdx="0" presStyleCnt="1" custScaleX="121525" custScaleY="116293" custLinFactNeighborX="687" custLinFactNeighborY="831"/>
      <dgm:spPr/>
      <dgm:t>
        <a:bodyPr/>
        <a:lstStyle/>
        <a:p>
          <a:endParaRPr lang="zh-TW" altLang="en-US"/>
        </a:p>
      </dgm:t>
    </dgm:pt>
    <dgm:pt modelId="{7CBBCEF2-2F72-4097-A3A4-C4BF3AAE6DD8}" type="pres">
      <dgm:prSet presAssocID="{4D4E1D40-FCC4-49B4-BA90-7CF54A83883A}" presName="parTrans" presStyleLbl="bgSibTrans2D1" presStyleIdx="0" presStyleCnt="3" custAng="431822" custScaleX="110961" custLinFactNeighborX="1012" custLinFactNeighborY="6089"/>
      <dgm:spPr/>
      <dgm:t>
        <a:bodyPr/>
        <a:lstStyle/>
        <a:p>
          <a:endParaRPr lang="zh-TW" altLang="en-US"/>
        </a:p>
      </dgm:t>
    </dgm:pt>
    <dgm:pt modelId="{77F07ABD-79C7-4969-A0AD-2CF102EC6B3C}" type="pres">
      <dgm:prSet presAssocID="{EEBE623F-49A3-42EC-8562-75A6595BB199}" presName="node" presStyleLbl="node1" presStyleIdx="0" presStyleCnt="3" custScaleX="124240" custScaleY="100546" custRadScaleRad="110616" custRadScaleInc="-2398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AB48B2C-FBBB-429B-85A4-253663E871F9}" type="pres">
      <dgm:prSet presAssocID="{512AF242-742D-4A41-B9F1-F95448A05BAB}" presName="parTrans" presStyleLbl="bgSibTrans2D1" presStyleIdx="1" presStyleCnt="3" custAng="21330603" custLinFactNeighborX="-4796" custLinFactNeighborY="16324"/>
      <dgm:spPr/>
      <dgm:t>
        <a:bodyPr/>
        <a:lstStyle/>
        <a:p>
          <a:endParaRPr lang="zh-TW" altLang="en-US"/>
        </a:p>
      </dgm:t>
    </dgm:pt>
    <dgm:pt modelId="{FCADDB44-4CA8-468E-B9DC-8A1619837233}" type="pres">
      <dgm:prSet presAssocID="{7FDA7740-C92B-4DC1-BA0E-9BD661FD5FB6}" presName="node" presStyleLbl="node1" presStyleIdx="1" presStyleCnt="3" custScaleX="140879" custScaleY="91121" custRadScaleRad="122263" custRadScaleInc="11439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06A5F778-6B84-4D7F-83E0-96D0E8E051BA}" type="pres">
      <dgm:prSet presAssocID="{44713C41-EDBF-43D0-A311-3FB0DE4A2154}" presName="parTrans" presStyleLbl="bgSibTrans2D1" presStyleIdx="2" presStyleCnt="3" custAng="47848" custScaleX="109154" custLinFactNeighborX="2981" custLinFactNeighborY="4486"/>
      <dgm:spPr/>
      <dgm:t>
        <a:bodyPr/>
        <a:lstStyle/>
        <a:p>
          <a:endParaRPr lang="zh-TW" altLang="en-US"/>
        </a:p>
      </dgm:t>
    </dgm:pt>
    <dgm:pt modelId="{DC28EC53-01C4-4C9C-B844-4EEF09E23035}" type="pres">
      <dgm:prSet presAssocID="{DE7FDDFB-9055-4CD2-91DE-B9A5860258D0}" presName="node" presStyleLbl="node1" presStyleIdx="2" presStyleCnt="3" custScaleX="162699" custScaleY="82118" custRadScaleRad="106503" custRadScaleInc="-917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F85659DD-BF77-4ABC-BBA0-906158D63EBE}" srcId="{95443E95-F153-4556-A043-8DD2C6B79A3C}" destId="{EEBE623F-49A3-42EC-8562-75A6595BB199}" srcOrd="0" destOrd="0" parTransId="{4D4E1D40-FCC4-49B4-BA90-7CF54A83883A}" sibTransId="{B913E373-F94E-4985-9A8A-580815D9D23D}"/>
    <dgm:cxn modelId="{3AED7799-D2FF-4380-8B5B-4BBB9242B03C}" srcId="{95443E95-F153-4556-A043-8DD2C6B79A3C}" destId="{7FDA7740-C92B-4DC1-BA0E-9BD661FD5FB6}" srcOrd="1" destOrd="0" parTransId="{512AF242-742D-4A41-B9F1-F95448A05BAB}" sibTransId="{B9BAB9E1-A263-4BCD-BC3F-6314DC34B70F}"/>
    <dgm:cxn modelId="{7290B535-585A-4798-A4B8-2CE531C2318C}" type="presOf" srcId="{44713C41-EDBF-43D0-A311-3FB0DE4A2154}" destId="{06A5F778-6B84-4D7F-83E0-96D0E8E051BA}" srcOrd="0" destOrd="0" presId="urn:microsoft.com/office/officeart/2005/8/layout/radial4"/>
    <dgm:cxn modelId="{8C138F26-877D-4353-9244-4E17F00335A6}" type="presOf" srcId="{512AF242-742D-4A41-B9F1-F95448A05BAB}" destId="{2AB48B2C-FBBB-429B-85A4-253663E871F9}" srcOrd="0" destOrd="0" presId="urn:microsoft.com/office/officeart/2005/8/layout/radial4"/>
    <dgm:cxn modelId="{B8A9095A-0465-4CD3-8D1C-0FD37332EC9C}" srcId="{BF406BAA-0BA9-4135-B916-DE9064E49109}" destId="{95443E95-F153-4556-A043-8DD2C6B79A3C}" srcOrd="0" destOrd="0" parTransId="{E5BAF531-785B-4075-83AF-F75EC2F90EF3}" sibTransId="{D112A897-A550-41A2-A243-9124AF514994}"/>
    <dgm:cxn modelId="{6B10E32C-739D-407B-82C6-56591502BFB0}" type="presOf" srcId="{4D4E1D40-FCC4-49B4-BA90-7CF54A83883A}" destId="{7CBBCEF2-2F72-4097-A3A4-C4BF3AAE6DD8}" srcOrd="0" destOrd="0" presId="urn:microsoft.com/office/officeart/2005/8/layout/radial4"/>
    <dgm:cxn modelId="{C93DDA06-4021-4302-A714-0E9EC23397E1}" srcId="{95443E95-F153-4556-A043-8DD2C6B79A3C}" destId="{DE7FDDFB-9055-4CD2-91DE-B9A5860258D0}" srcOrd="2" destOrd="0" parTransId="{44713C41-EDBF-43D0-A311-3FB0DE4A2154}" sibTransId="{34D73215-E69C-45D9-9727-A0912DAB20D7}"/>
    <dgm:cxn modelId="{A836A7F0-B8FA-49F0-9EFA-CFC7B50583D7}" type="presOf" srcId="{95443E95-F153-4556-A043-8DD2C6B79A3C}" destId="{5816FD89-1F8A-4309-A5C8-43D47B2B374A}" srcOrd="0" destOrd="0" presId="urn:microsoft.com/office/officeart/2005/8/layout/radial4"/>
    <dgm:cxn modelId="{B6DD9B67-CB1B-47BC-B88E-3491598218DB}" type="presOf" srcId="{DE7FDDFB-9055-4CD2-91DE-B9A5860258D0}" destId="{DC28EC53-01C4-4C9C-B844-4EEF09E23035}" srcOrd="0" destOrd="0" presId="urn:microsoft.com/office/officeart/2005/8/layout/radial4"/>
    <dgm:cxn modelId="{69FE93B9-593E-479A-A71C-C1174B8D10BF}" type="presOf" srcId="{7FDA7740-C92B-4DC1-BA0E-9BD661FD5FB6}" destId="{FCADDB44-4CA8-468E-B9DC-8A1619837233}" srcOrd="0" destOrd="0" presId="urn:microsoft.com/office/officeart/2005/8/layout/radial4"/>
    <dgm:cxn modelId="{609C8A48-AF6B-499E-9C7B-DB252228C62B}" type="presOf" srcId="{BF406BAA-0BA9-4135-B916-DE9064E49109}" destId="{EEB7794C-6397-470F-81CC-6AAE1DD5CFBE}" srcOrd="0" destOrd="0" presId="urn:microsoft.com/office/officeart/2005/8/layout/radial4"/>
    <dgm:cxn modelId="{01CADF3C-70C2-44C5-9790-B73039297A4E}" type="presOf" srcId="{EEBE623F-49A3-42EC-8562-75A6595BB199}" destId="{77F07ABD-79C7-4969-A0AD-2CF102EC6B3C}" srcOrd="0" destOrd="0" presId="urn:microsoft.com/office/officeart/2005/8/layout/radial4"/>
    <dgm:cxn modelId="{A785A7F9-967C-4FEB-B50F-32F51E44EE0E}" type="presParOf" srcId="{EEB7794C-6397-470F-81CC-6AAE1DD5CFBE}" destId="{5816FD89-1F8A-4309-A5C8-43D47B2B374A}" srcOrd="0" destOrd="0" presId="urn:microsoft.com/office/officeart/2005/8/layout/radial4"/>
    <dgm:cxn modelId="{64FAD7C2-D73F-42E1-BB3F-92201738D14B}" type="presParOf" srcId="{EEB7794C-6397-470F-81CC-6AAE1DD5CFBE}" destId="{7CBBCEF2-2F72-4097-A3A4-C4BF3AAE6DD8}" srcOrd="1" destOrd="0" presId="urn:microsoft.com/office/officeart/2005/8/layout/radial4"/>
    <dgm:cxn modelId="{F166081D-7555-4680-BBC7-E05AD0D6A0F2}" type="presParOf" srcId="{EEB7794C-6397-470F-81CC-6AAE1DD5CFBE}" destId="{77F07ABD-79C7-4969-A0AD-2CF102EC6B3C}" srcOrd="2" destOrd="0" presId="urn:microsoft.com/office/officeart/2005/8/layout/radial4"/>
    <dgm:cxn modelId="{025BCA51-A395-4519-8328-0ECB97BCA6A0}" type="presParOf" srcId="{EEB7794C-6397-470F-81CC-6AAE1DD5CFBE}" destId="{2AB48B2C-FBBB-429B-85A4-253663E871F9}" srcOrd="3" destOrd="0" presId="urn:microsoft.com/office/officeart/2005/8/layout/radial4"/>
    <dgm:cxn modelId="{4EDCE21D-4F64-45D2-9C6E-961D6E3933DF}" type="presParOf" srcId="{EEB7794C-6397-470F-81CC-6AAE1DD5CFBE}" destId="{FCADDB44-4CA8-468E-B9DC-8A1619837233}" srcOrd="4" destOrd="0" presId="urn:microsoft.com/office/officeart/2005/8/layout/radial4"/>
    <dgm:cxn modelId="{9C2477F4-1918-41BE-AB6A-A17DC23B695B}" type="presParOf" srcId="{EEB7794C-6397-470F-81CC-6AAE1DD5CFBE}" destId="{06A5F778-6B84-4D7F-83E0-96D0E8E051BA}" srcOrd="5" destOrd="0" presId="urn:microsoft.com/office/officeart/2005/8/layout/radial4"/>
    <dgm:cxn modelId="{2D66380E-5C6B-462C-BBCC-B42950BA8731}" type="presParOf" srcId="{EEB7794C-6397-470F-81CC-6AAE1DD5CFBE}" destId="{DC28EC53-01C4-4C9C-B844-4EEF09E23035}" srcOrd="6" destOrd="0" presId="urn:microsoft.com/office/officeart/2005/8/layout/radial4"/>
  </dgm:cxnLst>
  <dgm:bg>
    <a:blipFill>
      <a:blip xmlns:r="http://schemas.openxmlformats.org/officeDocument/2006/relationships" r:embed="rId1"/>
      <a:tile tx="0" ty="0" sx="100000" sy="100000" flip="none" algn="tl"/>
    </a:blipFill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F406BAA-0BA9-4135-B916-DE9064E49109}" type="doc">
      <dgm:prSet loTypeId="urn:microsoft.com/office/officeart/2005/8/layout/radial4" loCatId="relationship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zh-TW" altLang="en-US"/>
        </a:p>
      </dgm:t>
    </dgm:pt>
    <dgm:pt modelId="{ADF90266-8968-4212-A50E-27A12599A859}">
      <dgm:prSet phldrT="[文字]" custT="1"/>
      <dgm:spPr/>
      <dgm:t>
        <a:bodyPr/>
        <a:lstStyle/>
        <a:p>
          <a:r>
            <a:rPr lang="zh-TW" altLang="en-US" sz="2400" b="1" dirty="0" smtClean="0">
              <a:ea typeface="王漢宗特明體一標準"/>
            </a:rPr>
            <a:t>成立財團法人原住民族語言研究發展基金會</a:t>
          </a:r>
          <a:endParaRPr lang="zh-TW" altLang="en-US" sz="2400" b="1" dirty="0">
            <a:ea typeface="王漢宗特明體一標準"/>
          </a:endParaRPr>
        </a:p>
      </dgm:t>
    </dgm:pt>
    <dgm:pt modelId="{F0EBF4BA-5977-4F4B-8672-DFD9AA63FBEE}" type="parTrans" cxnId="{0CF26728-C126-449E-B305-4A2100F46725}">
      <dgm:prSet/>
      <dgm:spPr/>
      <dgm:t>
        <a:bodyPr/>
        <a:lstStyle/>
        <a:p>
          <a:endParaRPr lang="zh-TW" altLang="en-US" sz="2400"/>
        </a:p>
      </dgm:t>
    </dgm:pt>
    <dgm:pt modelId="{2D63375A-5CE6-4F86-ADA7-3075D50C2DA2}" type="sibTrans" cxnId="{0CF26728-C126-449E-B305-4A2100F46725}">
      <dgm:prSet/>
      <dgm:spPr/>
      <dgm:t>
        <a:bodyPr/>
        <a:lstStyle/>
        <a:p>
          <a:endParaRPr lang="zh-TW" altLang="en-US" sz="2400"/>
        </a:p>
      </dgm:t>
    </dgm:pt>
    <dgm:pt modelId="{F396CB51-30F8-42FA-8F14-5386A4F90A7B}">
      <dgm:prSet phldrT="[文字]" custT="1"/>
      <dgm:spPr/>
      <dgm:t>
        <a:bodyPr/>
        <a:lstStyle/>
        <a:p>
          <a:r>
            <a:rPr lang="zh-TW" altLang="en-US" sz="2400" b="1" dirty="0" smtClean="0">
              <a:ea typeface="王漢宗特明體一標準"/>
            </a:rPr>
            <a:t>原民特考及公費留學考須取得族語認證</a:t>
          </a:r>
          <a:endParaRPr lang="zh-TW" altLang="en-US" sz="2400" b="1" dirty="0">
            <a:ea typeface="王漢宗特明體一標準"/>
          </a:endParaRPr>
        </a:p>
      </dgm:t>
    </dgm:pt>
    <dgm:pt modelId="{646425D0-3A44-4FB1-BC79-3177144DCF27}" type="parTrans" cxnId="{C19EC711-9E2F-47D5-8506-9163BDF84295}">
      <dgm:prSet/>
      <dgm:spPr/>
      <dgm:t>
        <a:bodyPr/>
        <a:lstStyle/>
        <a:p>
          <a:endParaRPr lang="zh-TW" altLang="en-US" sz="2400"/>
        </a:p>
      </dgm:t>
    </dgm:pt>
    <dgm:pt modelId="{C12ACCB0-B650-4D22-8C99-F33DFD817D16}" type="sibTrans" cxnId="{C19EC711-9E2F-47D5-8506-9163BDF84295}">
      <dgm:prSet/>
      <dgm:spPr/>
      <dgm:t>
        <a:bodyPr/>
        <a:lstStyle/>
        <a:p>
          <a:endParaRPr lang="zh-TW" altLang="en-US" sz="2400"/>
        </a:p>
      </dgm:t>
    </dgm:pt>
    <dgm:pt modelId="{DBF6CEF9-B859-497B-9580-404B76DCDAB1}">
      <dgm:prSet phldrT="[文字]" custT="1"/>
      <dgm:spPr/>
      <dgm:t>
        <a:bodyPr/>
        <a:lstStyle/>
        <a:p>
          <a:r>
            <a:rPr lang="zh-TW" altLang="en-US" sz="2400" b="1" dirty="0" smtClean="0">
              <a:ea typeface="王漢宗特明體一標準"/>
            </a:rPr>
            <a:t>在各地廣設族語推動員</a:t>
          </a:r>
          <a:endParaRPr lang="en-US" altLang="zh-TW" sz="2400" b="1" dirty="0" smtClean="0">
            <a:ea typeface="王漢宗特明體一標準"/>
          </a:endParaRPr>
        </a:p>
        <a:p>
          <a:r>
            <a:rPr kumimoji="1" lang="zh-TW" altLang="en-US" sz="2400" b="1" dirty="0" smtClean="0">
              <a:solidFill>
                <a:schemeClr val="dk1"/>
              </a:solidFill>
              <a:latin typeface="王漢宗超明體繁" pitchFamily="18" charset="-120"/>
              <a:ea typeface="王漢宗超明體繁" pitchFamily="18" charset="-120"/>
              <a:cs typeface="+mn-cs"/>
            </a:rPr>
            <a:t>至少 </a:t>
          </a:r>
          <a:r>
            <a:rPr lang="en-US" altLang="zh-TW" sz="2400" b="1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135</a:t>
          </a:r>
          <a:r>
            <a:rPr lang="zh-TW" altLang="en-US" sz="2400" b="1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名</a:t>
          </a:r>
          <a:endParaRPr lang="zh-TW" altLang="en-US" sz="2400" b="1" dirty="0">
            <a:ea typeface="王漢宗特明體一標準"/>
          </a:endParaRPr>
        </a:p>
      </dgm:t>
    </dgm:pt>
    <dgm:pt modelId="{D7C9529F-6240-429A-98A7-F3874B09DE6F}" type="parTrans" cxnId="{8D37C9D5-86DF-41FF-91AD-E82DF52AF3CA}">
      <dgm:prSet/>
      <dgm:spPr/>
      <dgm:t>
        <a:bodyPr/>
        <a:lstStyle/>
        <a:p>
          <a:endParaRPr lang="zh-TW" altLang="en-US" sz="2400"/>
        </a:p>
      </dgm:t>
    </dgm:pt>
    <dgm:pt modelId="{75F9AFC4-4256-4B53-8F80-CD55CEB4E6EE}" type="sibTrans" cxnId="{8D37C9D5-86DF-41FF-91AD-E82DF52AF3CA}">
      <dgm:prSet/>
      <dgm:spPr/>
      <dgm:t>
        <a:bodyPr/>
        <a:lstStyle/>
        <a:p>
          <a:endParaRPr lang="zh-TW" altLang="en-US" sz="2400"/>
        </a:p>
      </dgm:t>
    </dgm:pt>
    <dgm:pt modelId="{A711FD96-FCC5-4310-9AAD-FE77C7FE86D1}">
      <dgm:prSet phldrT="[文字]" custScaleX="129203" custScaleY="85692" custLinFactNeighborX="687" custLinFactNeighborY="831"/>
      <dgm:spPr/>
      <dgm:t>
        <a:bodyPr/>
        <a:lstStyle/>
        <a:p>
          <a:endParaRPr lang="zh-TW" altLang="en-US" dirty="0"/>
        </a:p>
      </dgm:t>
    </dgm:pt>
    <dgm:pt modelId="{F2CD2834-EE74-4D66-A0B9-BDF3CEF5C1E5}" type="parTrans" cxnId="{90285491-BBFF-4A41-88E7-083A1991EC7B}">
      <dgm:prSet/>
      <dgm:spPr/>
      <dgm:t>
        <a:bodyPr/>
        <a:lstStyle/>
        <a:p>
          <a:endParaRPr lang="zh-TW" altLang="en-US"/>
        </a:p>
      </dgm:t>
    </dgm:pt>
    <dgm:pt modelId="{69BD7973-3760-45CB-8173-FA7CE9B8AFEF}" type="sibTrans" cxnId="{90285491-BBFF-4A41-88E7-083A1991EC7B}">
      <dgm:prSet/>
      <dgm:spPr/>
      <dgm:t>
        <a:bodyPr/>
        <a:lstStyle/>
        <a:p>
          <a:endParaRPr lang="zh-TW" altLang="en-US"/>
        </a:p>
      </dgm:t>
    </dgm:pt>
    <dgm:pt modelId="{95443E95-F153-4556-A043-8DD2C6B79A3C}">
      <dgm:prSet phldrT="[文字]" custT="1"/>
      <dgm:spPr/>
      <dgm:t>
        <a:bodyPr/>
        <a:lstStyle/>
        <a:p>
          <a:r>
            <a:rPr lang="en-US" altLang="zh-TW" sz="2600" b="1" dirty="0" smtClean="0">
              <a:ea typeface="王漢宗特明體一標準"/>
            </a:rPr>
            <a:t>《</a:t>
          </a:r>
          <a:r>
            <a:rPr lang="zh-TW" altLang="en-US" sz="2600" b="1" dirty="0" smtClean="0">
              <a:ea typeface="王漢宗特明體一標準"/>
            </a:rPr>
            <a:t>原住民族語言發展法</a:t>
          </a:r>
          <a:r>
            <a:rPr lang="en-US" altLang="zh-TW" sz="2600" b="1" dirty="0" smtClean="0">
              <a:ea typeface="王漢宗特明體一標準"/>
            </a:rPr>
            <a:t>》</a:t>
          </a:r>
          <a:r>
            <a:rPr lang="zh-TW" altLang="en-US" sz="2600" b="1" dirty="0" smtClean="0">
              <a:ea typeface="王漢宗特明體一標準"/>
            </a:rPr>
            <a:t>重要意義</a:t>
          </a:r>
          <a:endParaRPr lang="zh-TW" altLang="en-US" sz="2600" b="1" dirty="0">
            <a:ea typeface="王漢宗特明體一標準"/>
          </a:endParaRPr>
        </a:p>
      </dgm:t>
    </dgm:pt>
    <dgm:pt modelId="{D112A897-A550-41A2-A243-9124AF514994}" type="sibTrans" cxnId="{B8A9095A-0465-4CD3-8D1C-0FD37332EC9C}">
      <dgm:prSet/>
      <dgm:spPr/>
      <dgm:t>
        <a:bodyPr/>
        <a:lstStyle/>
        <a:p>
          <a:endParaRPr lang="zh-TW" altLang="en-US" sz="2400"/>
        </a:p>
      </dgm:t>
    </dgm:pt>
    <dgm:pt modelId="{E5BAF531-785B-4075-83AF-F75EC2F90EF3}" type="parTrans" cxnId="{B8A9095A-0465-4CD3-8D1C-0FD37332EC9C}">
      <dgm:prSet/>
      <dgm:spPr/>
      <dgm:t>
        <a:bodyPr/>
        <a:lstStyle/>
        <a:p>
          <a:endParaRPr lang="zh-TW" altLang="en-US" sz="2400"/>
        </a:p>
      </dgm:t>
    </dgm:pt>
    <dgm:pt modelId="{EEB7794C-6397-470F-81CC-6AAE1DD5CFBE}" type="pres">
      <dgm:prSet presAssocID="{BF406BAA-0BA9-4135-B916-DE9064E49109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5816FD89-1F8A-4309-A5C8-43D47B2B374A}" type="pres">
      <dgm:prSet presAssocID="{95443E95-F153-4556-A043-8DD2C6B79A3C}" presName="centerShape" presStyleLbl="node0" presStyleIdx="0" presStyleCnt="1" custScaleX="117712" custScaleY="116422" custLinFactNeighborX="3417" custLinFactNeighborY="-1169"/>
      <dgm:spPr/>
      <dgm:t>
        <a:bodyPr/>
        <a:lstStyle/>
        <a:p>
          <a:endParaRPr lang="zh-TW" altLang="en-US"/>
        </a:p>
      </dgm:t>
    </dgm:pt>
    <dgm:pt modelId="{5A5F0F90-F0CF-40FF-A1F8-DB00FF2E567D}" type="pres">
      <dgm:prSet presAssocID="{F0EBF4BA-5977-4F4B-8672-DFD9AA63FBEE}" presName="parTrans" presStyleLbl="bgSibTrans2D1" presStyleIdx="0" presStyleCnt="3" custAng="865448" custScaleX="114887" custLinFactNeighborX="-544" custLinFactNeighborY="-1417"/>
      <dgm:spPr/>
      <dgm:t>
        <a:bodyPr/>
        <a:lstStyle/>
        <a:p>
          <a:endParaRPr lang="zh-TW" altLang="en-US"/>
        </a:p>
      </dgm:t>
    </dgm:pt>
    <dgm:pt modelId="{791B3E72-6E55-478A-88A2-8CF8004D3B92}" type="pres">
      <dgm:prSet presAssocID="{ADF90266-8968-4212-A50E-27A12599A859}" presName="node" presStyleLbl="node1" presStyleIdx="0" presStyleCnt="3" custScaleX="121173" custScaleY="94034" custRadScaleRad="98720" custRadScaleInc="-2167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F01FCA8-39F9-4066-B543-133B7DC7FBED}" type="pres">
      <dgm:prSet presAssocID="{646425D0-3A44-4FB1-BC79-3177144DCF27}" presName="parTrans" presStyleLbl="bgSibTrans2D1" presStyleIdx="1" presStyleCnt="3" custAng="21109120" custScaleX="112467"/>
      <dgm:spPr/>
      <dgm:t>
        <a:bodyPr/>
        <a:lstStyle/>
        <a:p>
          <a:endParaRPr lang="zh-TW" altLang="en-US"/>
        </a:p>
      </dgm:t>
    </dgm:pt>
    <dgm:pt modelId="{67A26588-E6E8-422B-8335-8D53D574F1A7}" type="pres">
      <dgm:prSet presAssocID="{F396CB51-30F8-42FA-8F14-5386A4F90A7B}" presName="node" presStyleLbl="node1" presStyleIdx="1" presStyleCnt="3" custScaleX="118321" custScaleY="87899" custRadScaleRad="117891" custRadScaleInc="114139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72BEB43-417D-473C-9455-668A62DCCFCC}" type="pres">
      <dgm:prSet presAssocID="{D7C9529F-6240-429A-98A7-F3874B09DE6F}" presName="parTrans" presStyleLbl="bgSibTrans2D1" presStyleIdx="2" presStyleCnt="3" custScaleX="111636"/>
      <dgm:spPr/>
      <dgm:t>
        <a:bodyPr/>
        <a:lstStyle/>
        <a:p>
          <a:endParaRPr lang="zh-TW" altLang="en-US"/>
        </a:p>
      </dgm:t>
    </dgm:pt>
    <dgm:pt modelId="{AD601FB7-559A-48AC-93F3-FF6B9442842F}" type="pres">
      <dgm:prSet presAssocID="{DBF6CEF9-B859-497B-9580-404B76DCDAB1}" presName="node" presStyleLbl="node1" presStyleIdx="2" presStyleCnt="3" custScaleX="164848" custScaleY="73158" custRadScaleRad="109032" custRadScaleInc="-86940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19EC711-9E2F-47D5-8506-9163BDF84295}" srcId="{95443E95-F153-4556-A043-8DD2C6B79A3C}" destId="{F396CB51-30F8-42FA-8F14-5386A4F90A7B}" srcOrd="1" destOrd="0" parTransId="{646425D0-3A44-4FB1-BC79-3177144DCF27}" sibTransId="{C12ACCB0-B650-4D22-8C99-F33DFD817D16}"/>
    <dgm:cxn modelId="{493BFC3A-B7AC-4B3C-9086-A7225B462A41}" type="presOf" srcId="{F396CB51-30F8-42FA-8F14-5386A4F90A7B}" destId="{67A26588-E6E8-422B-8335-8D53D574F1A7}" srcOrd="0" destOrd="0" presId="urn:microsoft.com/office/officeart/2005/8/layout/radial4"/>
    <dgm:cxn modelId="{AD7D572B-101E-4B05-9953-8D26BA356D5C}" type="presOf" srcId="{D7C9529F-6240-429A-98A7-F3874B09DE6F}" destId="{772BEB43-417D-473C-9455-668A62DCCFCC}" srcOrd="0" destOrd="0" presId="urn:microsoft.com/office/officeart/2005/8/layout/radial4"/>
    <dgm:cxn modelId="{40811CA0-FF08-41E7-A90B-6F1F4CF4AB8E}" type="presOf" srcId="{646425D0-3A44-4FB1-BC79-3177144DCF27}" destId="{AF01FCA8-39F9-4066-B543-133B7DC7FBED}" srcOrd="0" destOrd="0" presId="urn:microsoft.com/office/officeart/2005/8/layout/radial4"/>
    <dgm:cxn modelId="{E4D9DB47-5EE8-4A56-920C-2EF03D4E3FC4}" type="presOf" srcId="{95443E95-F153-4556-A043-8DD2C6B79A3C}" destId="{5816FD89-1F8A-4309-A5C8-43D47B2B374A}" srcOrd="0" destOrd="0" presId="urn:microsoft.com/office/officeart/2005/8/layout/radial4"/>
    <dgm:cxn modelId="{B8A9095A-0465-4CD3-8D1C-0FD37332EC9C}" srcId="{BF406BAA-0BA9-4135-B916-DE9064E49109}" destId="{95443E95-F153-4556-A043-8DD2C6B79A3C}" srcOrd="0" destOrd="0" parTransId="{E5BAF531-785B-4075-83AF-F75EC2F90EF3}" sibTransId="{D112A897-A550-41A2-A243-9124AF514994}"/>
    <dgm:cxn modelId="{D41847E4-84AD-4F82-9E1E-AFD112AA2BB0}" type="presOf" srcId="{F0EBF4BA-5977-4F4B-8672-DFD9AA63FBEE}" destId="{5A5F0F90-F0CF-40FF-A1F8-DB00FF2E567D}" srcOrd="0" destOrd="0" presId="urn:microsoft.com/office/officeart/2005/8/layout/radial4"/>
    <dgm:cxn modelId="{8D37C9D5-86DF-41FF-91AD-E82DF52AF3CA}" srcId="{95443E95-F153-4556-A043-8DD2C6B79A3C}" destId="{DBF6CEF9-B859-497B-9580-404B76DCDAB1}" srcOrd="2" destOrd="0" parTransId="{D7C9529F-6240-429A-98A7-F3874B09DE6F}" sibTransId="{75F9AFC4-4256-4B53-8F80-CD55CEB4E6EE}"/>
    <dgm:cxn modelId="{662795D2-2B2D-4396-B32E-5D29A20ACC1A}" type="presOf" srcId="{ADF90266-8968-4212-A50E-27A12599A859}" destId="{791B3E72-6E55-478A-88A2-8CF8004D3B92}" srcOrd="0" destOrd="0" presId="urn:microsoft.com/office/officeart/2005/8/layout/radial4"/>
    <dgm:cxn modelId="{6E205194-CBC7-45A4-903B-9FEE70FF9E54}" type="presOf" srcId="{BF406BAA-0BA9-4135-B916-DE9064E49109}" destId="{EEB7794C-6397-470F-81CC-6AAE1DD5CFBE}" srcOrd="0" destOrd="0" presId="urn:microsoft.com/office/officeart/2005/8/layout/radial4"/>
    <dgm:cxn modelId="{8BB8EA1B-5A18-4415-A595-3247E3503B12}" type="presOf" srcId="{DBF6CEF9-B859-497B-9580-404B76DCDAB1}" destId="{AD601FB7-559A-48AC-93F3-FF6B9442842F}" srcOrd="0" destOrd="0" presId="urn:microsoft.com/office/officeart/2005/8/layout/radial4"/>
    <dgm:cxn modelId="{0CF26728-C126-449E-B305-4A2100F46725}" srcId="{95443E95-F153-4556-A043-8DD2C6B79A3C}" destId="{ADF90266-8968-4212-A50E-27A12599A859}" srcOrd="0" destOrd="0" parTransId="{F0EBF4BA-5977-4F4B-8672-DFD9AA63FBEE}" sibTransId="{2D63375A-5CE6-4F86-ADA7-3075D50C2DA2}"/>
    <dgm:cxn modelId="{90285491-BBFF-4A41-88E7-083A1991EC7B}" srcId="{BF406BAA-0BA9-4135-B916-DE9064E49109}" destId="{A711FD96-FCC5-4310-9AAD-FE77C7FE86D1}" srcOrd="1" destOrd="0" parTransId="{F2CD2834-EE74-4D66-A0B9-BDF3CEF5C1E5}" sibTransId="{69BD7973-3760-45CB-8173-FA7CE9B8AFEF}"/>
    <dgm:cxn modelId="{C8E19A4E-D187-48B7-9208-6FDFA956DF06}" type="presParOf" srcId="{EEB7794C-6397-470F-81CC-6AAE1DD5CFBE}" destId="{5816FD89-1F8A-4309-A5C8-43D47B2B374A}" srcOrd="0" destOrd="0" presId="urn:microsoft.com/office/officeart/2005/8/layout/radial4"/>
    <dgm:cxn modelId="{DF0E635C-7396-4E9D-A480-E9F7DAC0BDC5}" type="presParOf" srcId="{EEB7794C-6397-470F-81CC-6AAE1DD5CFBE}" destId="{5A5F0F90-F0CF-40FF-A1F8-DB00FF2E567D}" srcOrd="1" destOrd="0" presId="urn:microsoft.com/office/officeart/2005/8/layout/radial4"/>
    <dgm:cxn modelId="{2A58607D-80D0-4956-8D7D-BCBB63FCAF28}" type="presParOf" srcId="{EEB7794C-6397-470F-81CC-6AAE1DD5CFBE}" destId="{791B3E72-6E55-478A-88A2-8CF8004D3B92}" srcOrd="2" destOrd="0" presId="urn:microsoft.com/office/officeart/2005/8/layout/radial4"/>
    <dgm:cxn modelId="{B3BB372D-7774-4B35-A0AC-F43BB606F406}" type="presParOf" srcId="{EEB7794C-6397-470F-81CC-6AAE1DD5CFBE}" destId="{AF01FCA8-39F9-4066-B543-133B7DC7FBED}" srcOrd="3" destOrd="0" presId="urn:microsoft.com/office/officeart/2005/8/layout/radial4"/>
    <dgm:cxn modelId="{56ECD95E-DE9B-4212-98DA-19D5FD37112F}" type="presParOf" srcId="{EEB7794C-6397-470F-81CC-6AAE1DD5CFBE}" destId="{67A26588-E6E8-422B-8335-8D53D574F1A7}" srcOrd="4" destOrd="0" presId="urn:microsoft.com/office/officeart/2005/8/layout/radial4"/>
    <dgm:cxn modelId="{B57109A2-16D3-4EA5-B6F1-8A242F1454A6}" type="presParOf" srcId="{EEB7794C-6397-470F-81CC-6AAE1DD5CFBE}" destId="{772BEB43-417D-473C-9455-668A62DCCFCC}" srcOrd="5" destOrd="0" presId="urn:microsoft.com/office/officeart/2005/8/layout/radial4"/>
    <dgm:cxn modelId="{5A22B31D-96FC-44C5-8C31-47E1492E02DA}" type="presParOf" srcId="{EEB7794C-6397-470F-81CC-6AAE1DD5CFBE}" destId="{AD601FB7-559A-48AC-93F3-FF6B9442842F}" srcOrd="6" destOrd="0" presId="urn:microsoft.com/office/officeart/2005/8/layout/radial4"/>
  </dgm:cxnLst>
  <dgm:bg>
    <a:blipFill>
      <a:blip xmlns:r="http://schemas.openxmlformats.org/officeDocument/2006/relationships" r:embed="rId1"/>
      <a:tile tx="0" ty="0" sx="100000" sy="100000" flip="none" algn="tl"/>
    </a:blipFill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BD6829E-ED55-4160-9778-5DB95850061F}">
      <dsp:nvSpPr>
        <dsp:cNvPr id="0" name=""/>
        <dsp:cNvSpPr/>
      </dsp:nvSpPr>
      <dsp:spPr>
        <a:xfrm rot="5400000">
          <a:off x="-160690" y="165186"/>
          <a:ext cx="1071267" cy="749887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latin typeface="王漢宗特明體一標準" charset="-120"/>
              <a:ea typeface="王漢宗特明體一標準" charset="-120"/>
            </a:rPr>
            <a:t>壹</a:t>
          </a:r>
          <a:endParaRPr lang="zh-TW" altLang="en-US" sz="2500" b="1" kern="1200" dirty="0">
            <a:latin typeface="王漢宗特明體一標準" charset="-120"/>
            <a:ea typeface="王漢宗特明體一標準" charset="-120"/>
          </a:endParaRPr>
        </a:p>
      </dsp:txBody>
      <dsp:txXfrm rot="5400000">
        <a:off x="-160690" y="165186"/>
        <a:ext cx="1071267" cy="749887"/>
      </dsp:txXfrm>
    </dsp:sp>
    <dsp:sp modelId="{5B835DDE-6093-495B-8B33-AD9EC86465F4}">
      <dsp:nvSpPr>
        <dsp:cNvPr id="0" name=""/>
        <dsp:cNvSpPr/>
      </dsp:nvSpPr>
      <dsp:spPr>
        <a:xfrm rot="5400000">
          <a:off x="4141398" y="-3387015"/>
          <a:ext cx="696689" cy="7479712"/>
        </a:xfrm>
        <a:prstGeom prst="round2Same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000" b="1" kern="1200" dirty="0" smtClean="0">
              <a:solidFill>
                <a:srgbClr val="660033"/>
              </a:solidFill>
              <a:latin typeface="王漢宗特明體一標準" charset="-120"/>
              <a:ea typeface="王漢宗特明體一標準" charset="-120"/>
            </a:rPr>
            <a:t> </a:t>
          </a:r>
          <a:r>
            <a:rPr lang="zh-TW" altLang="en-US" sz="3000" b="1" kern="1200" dirty="0" smtClean="0">
              <a:solidFill>
                <a:srgbClr val="800000"/>
              </a:solidFill>
              <a:latin typeface="王漢宗特明體一標準" charset="-120"/>
              <a:ea typeface="王漢宗特明體一標準" charset="-120"/>
            </a:rPr>
            <a:t>前言</a:t>
          </a:r>
        </a:p>
      </dsp:txBody>
      <dsp:txXfrm rot="5400000">
        <a:off x="4141398" y="-3387015"/>
        <a:ext cx="696689" cy="7479712"/>
      </dsp:txXfrm>
    </dsp:sp>
    <dsp:sp modelId="{411B4AA8-4247-4E1E-BF13-78668ADD77FB}">
      <dsp:nvSpPr>
        <dsp:cNvPr id="0" name=""/>
        <dsp:cNvSpPr/>
      </dsp:nvSpPr>
      <dsp:spPr>
        <a:xfrm rot="5400000">
          <a:off x="-160690" y="1119257"/>
          <a:ext cx="1071267" cy="749887"/>
        </a:xfrm>
        <a:prstGeom prst="chevron">
          <a:avLst/>
        </a:prstGeom>
        <a:gradFill rotWithShape="0">
          <a:gsLst>
            <a:gs pos="0">
              <a:schemeClr val="accent2">
                <a:hueOff val="1170380"/>
                <a:satOff val="-1460"/>
                <a:lumOff val="343"/>
                <a:alphaOff val="0"/>
                <a:shade val="51000"/>
                <a:satMod val="130000"/>
              </a:schemeClr>
            </a:gs>
            <a:gs pos="80000">
              <a:schemeClr val="accent2">
                <a:hueOff val="1170380"/>
                <a:satOff val="-1460"/>
                <a:lumOff val="343"/>
                <a:alphaOff val="0"/>
                <a:shade val="93000"/>
                <a:satMod val="130000"/>
              </a:schemeClr>
            </a:gs>
            <a:gs pos="100000">
              <a:schemeClr val="accent2">
                <a:hueOff val="1170380"/>
                <a:satOff val="-1460"/>
                <a:lumOff val="34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latin typeface="王漢宗特明體一標準" charset="-120"/>
              <a:ea typeface="王漢宗特明體一標準" charset="-120"/>
            </a:rPr>
            <a:t>貳</a:t>
          </a:r>
        </a:p>
      </dsp:txBody>
      <dsp:txXfrm rot="5400000">
        <a:off x="-160690" y="1119257"/>
        <a:ext cx="1071267" cy="749887"/>
      </dsp:txXfrm>
    </dsp:sp>
    <dsp:sp modelId="{55C4D950-1C25-452C-B2F3-0028DB0A7D52}">
      <dsp:nvSpPr>
        <dsp:cNvPr id="0" name=""/>
        <dsp:cNvSpPr/>
      </dsp:nvSpPr>
      <dsp:spPr>
        <a:xfrm rot="5400000">
          <a:off x="4141581" y="-2422584"/>
          <a:ext cx="696323" cy="7479712"/>
        </a:xfrm>
        <a:prstGeom prst="round2SameRect">
          <a:avLst/>
        </a:prstGeom>
        <a:solidFill>
          <a:schemeClr val="accent6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000" b="1" kern="1200" dirty="0" smtClean="0">
              <a:solidFill>
                <a:srgbClr val="800000"/>
              </a:solidFill>
              <a:latin typeface="王漢宗特明體一標準" charset="-120"/>
              <a:ea typeface="王漢宗特明體一標準" charset="-120"/>
            </a:rPr>
            <a:t>原基法推動會設置功能</a:t>
          </a:r>
        </a:p>
      </dsp:txBody>
      <dsp:txXfrm rot="5400000">
        <a:off x="4141581" y="-2422584"/>
        <a:ext cx="696323" cy="7479712"/>
      </dsp:txXfrm>
    </dsp:sp>
    <dsp:sp modelId="{C82A2FC0-86B4-400B-B553-8225133D9D8E}">
      <dsp:nvSpPr>
        <dsp:cNvPr id="0" name=""/>
        <dsp:cNvSpPr/>
      </dsp:nvSpPr>
      <dsp:spPr>
        <a:xfrm rot="5400000">
          <a:off x="-160690" y="2073328"/>
          <a:ext cx="1071267" cy="749887"/>
        </a:xfrm>
        <a:prstGeom prst="chevron">
          <a:avLst/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latin typeface="王漢宗特明體一標準" charset="-120"/>
              <a:ea typeface="王漢宗特明體一標準" charset="-120"/>
            </a:rPr>
            <a:t>參</a:t>
          </a:r>
        </a:p>
      </dsp:txBody>
      <dsp:txXfrm rot="5400000">
        <a:off x="-160690" y="2073328"/>
        <a:ext cx="1071267" cy="749887"/>
      </dsp:txXfrm>
    </dsp:sp>
    <dsp:sp modelId="{78BD814D-9F3C-4A20-872A-9EBAEED85977}">
      <dsp:nvSpPr>
        <dsp:cNvPr id="0" name=""/>
        <dsp:cNvSpPr/>
      </dsp:nvSpPr>
      <dsp:spPr>
        <a:xfrm rot="5400000">
          <a:off x="4141581" y="-1479056"/>
          <a:ext cx="696323" cy="7479712"/>
        </a:xfrm>
        <a:prstGeom prst="round2SameRect">
          <a:avLst/>
        </a:prstGeom>
        <a:solidFill>
          <a:schemeClr val="bg2">
            <a:lumMod val="90000"/>
            <a:alpha val="90000"/>
          </a:schemeClr>
        </a:solidFill>
        <a:ln w="9525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000" b="1" kern="1200" dirty="0" smtClean="0">
              <a:solidFill>
                <a:srgbClr val="800000"/>
              </a:solidFill>
              <a:latin typeface="王漢宗特明體一標準" charset="-120"/>
              <a:ea typeface="王漢宗特明體一標準" charset="-120"/>
            </a:rPr>
            <a:t>原基法推動會執行情形</a:t>
          </a:r>
        </a:p>
      </dsp:txBody>
      <dsp:txXfrm rot="5400000">
        <a:off x="4141581" y="-1479056"/>
        <a:ext cx="696323" cy="7479712"/>
      </dsp:txXfrm>
    </dsp:sp>
    <dsp:sp modelId="{AD8A762D-DC93-4719-9B1E-1FC098E5DE34}">
      <dsp:nvSpPr>
        <dsp:cNvPr id="0" name=""/>
        <dsp:cNvSpPr/>
      </dsp:nvSpPr>
      <dsp:spPr>
        <a:xfrm rot="5400000">
          <a:off x="-160690" y="3027399"/>
          <a:ext cx="1071267" cy="749887"/>
        </a:xfrm>
        <a:prstGeom prst="chevron">
          <a:avLst/>
        </a:prstGeom>
        <a:gradFill rotWithShape="0">
          <a:gsLst>
            <a:gs pos="0">
              <a:schemeClr val="accent2">
                <a:hueOff val="3511139"/>
                <a:satOff val="-4379"/>
                <a:lumOff val="1030"/>
                <a:alphaOff val="0"/>
                <a:shade val="51000"/>
                <a:satMod val="130000"/>
              </a:schemeClr>
            </a:gs>
            <a:gs pos="80000">
              <a:schemeClr val="accent2">
                <a:hueOff val="3511139"/>
                <a:satOff val="-4379"/>
                <a:lumOff val="1030"/>
                <a:alphaOff val="0"/>
                <a:shade val="93000"/>
                <a:satMod val="130000"/>
              </a:schemeClr>
            </a:gs>
            <a:gs pos="100000">
              <a:schemeClr val="accent2">
                <a:hueOff val="3511139"/>
                <a:satOff val="-4379"/>
                <a:lumOff val="103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latin typeface="王漢宗特明體一標準" charset="-120"/>
              <a:ea typeface="王漢宗特明體一標準" charset="-120"/>
            </a:rPr>
            <a:t>肆</a:t>
          </a:r>
        </a:p>
      </dsp:txBody>
      <dsp:txXfrm rot="5400000">
        <a:off x="-160690" y="3027399"/>
        <a:ext cx="1071267" cy="749887"/>
      </dsp:txXfrm>
    </dsp:sp>
    <dsp:sp modelId="{59B434CF-8730-4D30-BB7D-6A88DD911E0A}">
      <dsp:nvSpPr>
        <dsp:cNvPr id="0" name=""/>
        <dsp:cNvSpPr/>
      </dsp:nvSpPr>
      <dsp:spPr>
        <a:xfrm rot="5400000">
          <a:off x="4141581" y="-524985"/>
          <a:ext cx="696323" cy="7479712"/>
        </a:xfrm>
        <a:prstGeom prst="round2SameRect">
          <a:avLst/>
        </a:prstGeom>
        <a:solidFill>
          <a:schemeClr val="accent3">
            <a:lumMod val="20000"/>
            <a:lumOff val="80000"/>
            <a:alpha val="90000"/>
          </a:schemeClr>
        </a:solidFill>
        <a:ln w="9525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000" b="1" kern="1200" dirty="0" smtClean="0">
              <a:solidFill>
                <a:srgbClr val="800000"/>
              </a:solidFill>
              <a:latin typeface="王漢宗特明體一標準" charset="-120"/>
              <a:ea typeface="王漢宗特明體一標準" charset="-120"/>
            </a:rPr>
            <a:t>原基法推動會未來展望</a:t>
          </a:r>
        </a:p>
      </dsp:txBody>
      <dsp:txXfrm rot="5400000">
        <a:off x="4141581" y="-524985"/>
        <a:ext cx="696323" cy="7479712"/>
      </dsp:txXfrm>
    </dsp:sp>
    <dsp:sp modelId="{70F831D2-643F-4AB8-B7FE-894ABE189D29}">
      <dsp:nvSpPr>
        <dsp:cNvPr id="0" name=""/>
        <dsp:cNvSpPr/>
      </dsp:nvSpPr>
      <dsp:spPr>
        <a:xfrm rot="5400000">
          <a:off x="-160690" y="3981470"/>
          <a:ext cx="1071267" cy="749887"/>
        </a:xfrm>
        <a:prstGeom prst="chevron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latin typeface="王漢宗特明體一標準" charset="-120"/>
              <a:ea typeface="王漢宗特明體一標準" charset="-120"/>
            </a:rPr>
            <a:t>伍</a:t>
          </a:r>
        </a:p>
      </dsp:txBody>
      <dsp:txXfrm rot="5400000">
        <a:off x="-160690" y="3981470"/>
        <a:ext cx="1071267" cy="749887"/>
      </dsp:txXfrm>
    </dsp:sp>
    <dsp:sp modelId="{71A17F3C-C224-4B25-9D2E-7F469C619CED}">
      <dsp:nvSpPr>
        <dsp:cNvPr id="0" name=""/>
        <dsp:cNvSpPr/>
      </dsp:nvSpPr>
      <dsp:spPr>
        <a:xfrm rot="5400000">
          <a:off x="4141581" y="429085"/>
          <a:ext cx="696323" cy="7479712"/>
        </a:xfrm>
        <a:prstGeom prst="round2SameRect">
          <a:avLst/>
        </a:prstGeom>
        <a:solidFill>
          <a:schemeClr val="accent3">
            <a:lumMod val="40000"/>
            <a:lumOff val="60000"/>
            <a:alpha val="90000"/>
          </a:schemeClr>
        </a:solidFill>
        <a:ln w="9525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13360" tIns="19050" rIns="19050" bIns="19050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3000" b="1" kern="1200" dirty="0" smtClean="0">
              <a:solidFill>
                <a:srgbClr val="800000"/>
              </a:solidFill>
              <a:latin typeface="王漢宗特明體一標準" charset="-120"/>
              <a:ea typeface="王漢宗特明體一標準" charset="-120"/>
            </a:rPr>
            <a:t>結語</a:t>
          </a:r>
        </a:p>
      </dsp:txBody>
      <dsp:txXfrm rot="5400000">
        <a:off x="4141581" y="429085"/>
        <a:ext cx="696323" cy="7479712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3914173-2119-46C1-98B7-911BED91D54D}">
      <dsp:nvSpPr>
        <dsp:cNvPr id="0" name=""/>
        <dsp:cNvSpPr/>
      </dsp:nvSpPr>
      <dsp:spPr>
        <a:xfrm rot="16200000">
          <a:off x="925909" y="-925909"/>
          <a:ext cx="2262981" cy="4114799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 smtClean="0">
              <a:latin typeface="+mn-lt"/>
              <a:ea typeface="標楷體" pitchFamily="65" charset="-120"/>
            </a:rPr>
            <a:t>106</a:t>
          </a:r>
          <a:r>
            <a:rPr lang="zh-TW" altLang="en-US" sz="2400" b="1" kern="1200" dirty="0" smtClean="0">
              <a:latin typeface="+mn-lt"/>
              <a:ea typeface="標楷體" pitchFamily="65" charset="-120"/>
            </a:rPr>
            <a:t>年</a:t>
          </a:r>
          <a:r>
            <a:rPr lang="en-US" altLang="zh-TW" sz="2400" b="1" kern="1200" dirty="0" smtClean="0">
              <a:latin typeface="+mn-lt"/>
              <a:ea typeface="標楷體" pitchFamily="65" charset="-120"/>
            </a:rPr>
            <a:t>6</a:t>
          </a:r>
          <a:r>
            <a:rPr lang="zh-TW" altLang="en-US" sz="2400" b="1" kern="1200" dirty="0" smtClean="0">
              <a:latin typeface="+mn-lt"/>
              <a:ea typeface="標楷體" pitchFamily="65" charset="-120"/>
            </a:rPr>
            <a:t>月</a:t>
          </a:r>
          <a:r>
            <a:rPr lang="en-US" altLang="zh-TW" sz="2400" b="1" kern="1200" dirty="0" smtClean="0">
              <a:latin typeface="+mn-lt"/>
              <a:ea typeface="標楷體" pitchFamily="65" charset="-120"/>
            </a:rPr>
            <a:t>8</a:t>
          </a:r>
          <a:r>
            <a:rPr lang="zh-TW" altLang="en-US" sz="2400" b="1" kern="1200" dirty="0" smtClean="0">
              <a:latin typeface="+mn-lt"/>
              <a:ea typeface="標楷體" pitchFamily="65" charset="-120"/>
            </a:rPr>
            <a:t>日公布解釋令</a:t>
          </a:r>
          <a:endParaRPr lang="en-US" altLang="zh-TW" sz="2400" b="1" kern="1200" dirty="0" smtClean="0">
            <a:latin typeface="+mn-lt"/>
            <a:ea typeface="標楷體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zh-TW" sz="2400" b="1" kern="1200" dirty="0" smtClean="0">
              <a:latin typeface="+mn-lt"/>
              <a:ea typeface="標楷體" pitchFamily="65" charset="-120"/>
            </a:rPr>
            <a:t>落實原住民族</a:t>
          </a:r>
          <a:r>
            <a:rPr lang="en-US" altLang="zh-TW" sz="2400" b="1" kern="1200" dirty="0" smtClean="0">
              <a:latin typeface="+mn-lt"/>
              <a:ea typeface="標楷體" pitchFamily="65" charset="-120"/>
            </a:rPr>
            <a:t>『</a:t>
          </a:r>
          <a:r>
            <a:rPr lang="zh-TW" altLang="zh-TW" sz="2400" b="1" kern="1200" dirty="0" smtClean="0">
              <a:solidFill>
                <a:srgbClr val="FFFF00"/>
              </a:solidFill>
              <a:latin typeface="+mn-lt"/>
              <a:ea typeface="標楷體" pitchFamily="65" charset="-120"/>
            </a:rPr>
            <a:t>自用</a:t>
          </a:r>
          <a:r>
            <a:rPr lang="en-US" altLang="zh-TW" sz="2400" b="1" kern="1200" dirty="0" smtClean="0">
              <a:latin typeface="+mn-lt"/>
              <a:ea typeface="標楷體" pitchFamily="65" charset="-120"/>
            </a:rPr>
            <a:t>』</a:t>
          </a:r>
          <a:r>
            <a:rPr lang="zh-TW" altLang="zh-TW" sz="2400" b="1" kern="1200" dirty="0" smtClean="0">
              <a:latin typeface="+mn-lt"/>
              <a:ea typeface="標楷體" pitchFamily="65" charset="-120"/>
            </a:rPr>
            <a:t>權利</a:t>
          </a:r>
          <a:endParaRPr lang="en-US" altLang="zh-TW" sz="2400" b="1" kern="1200" dirty="0" smtClean="0">
            <a:latin typeface="+mn-lt"/>
            <a:ea typeface="標楷體" pitchFamily="65" charset="-120"/>
          </a:endParaRPr>
        </a:p>
      </dsp:txBody>
      <dsp:txXfrm rot="16200000">
        <a:off x="1208781" y="-1208781"/>
        <a:ext cx="1697236" cy="4114799"/>
      </dsp:txXfrm>
    </dsp:sp>
    <dsp:sp modelId="{5D600AA9-91D1-44CC-9D2F-01169744E962}">
      <dsp:nvSpPr>
        <dsp:cNvPr id="0" name=""/>
        <dsp:cNvSpPr/>
      </dsp:nvSpPr>
      <dsp:spPr>
        <a:xfrm>
          <a:off x="4114799" y="0"/>
          <a:ext cx="4114799" cy="2262981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 smtClean="0">
              <a:latin typeface="標楷體" pitchFamily="65" charset="-120"/>
              <a:ea typeface="標楷體" pitchFamily="65" charset="-120"/>
            </a:rPr>
            <a:t>『</a:t>
          </a:r>
          <a:r>
            <a:rPr lang="zh-TW" sz="2400" b="1" kern="1200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rPr>
            <a:t>原住民族地區</a:t>
          </a:r>
          <a:r>
            <a:rPr lang="en-US" altLang="zh-TW" sz="2400" b="1" kern="1200" dirty="0" smtClean="0">
              <a:latin typeface="標楷體" pitchFamily="65" charset="-120"/>
              <a:ea typeface="標楷體" pitchFamily="65" charset="-120"/>
            </a:rPr>
            <a:t>』</a:t>
          </a:r>
          <a:r>
            <a:rPr lang="zh-TW" altLang="en-US" sz="2400" b="1" kern="1200" dirty="0" smtClean="0">
              <a:latin typeface="標楷體" pitchFamily="65" charset="-120"/>
              <a:ea typeface="標楷體" pitchFamily="65" charset="-120"/>
            </a:rPr>
            <a:t>依法</a:t>
          </a:r>
          <a:r>
            <a:rPr lang="zh-TW" sz="2400" b="1" kern="1200" dirty="0" smtClean="0">
              <a:latin typeface="標楷體" pitchFamily="65" charset="-120"/>
              <a:ea typeface="標楷體" pitchFamily="65" charset="-120"/>
            </a:rPr>
            <a:t>狩獵</a:t>
          </a:r>
          <a:endParaRPr lang="en-US" altLang="zh-TW" sz="2400" b="1" kern="1200" dirty="0" smtClean="0">
            <a:latin typeface="標楷體" pitchFamily="65" charset="-120"/>
            <a:ea typeface="標楷體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標楷體" pitchFamily="65" charset="-120"/>
              <a:ea typeface="標楷體" pitchFamily="65" charset="-120"/>
            </a:rPr>
            <a:t>不會遭受國家</a:t>
          </a:r>
          <a:r>
            <a:rPr lang="zh-TW" altLang="en-US" sz="2400" b="1" i="0" kern="1200" dirty="0" smtClean="0">
              <a:latin typeface="+mn-lt"/>
              <a:ea typeface="標楷體" pitchFamily="65" charset="-120"/>
            </a:rPr>
            <a:t>法律的追訴</a:t>
          </a:r>
          <a:endParaRPr lang="en-US" altLang="zh-TW" sz="2400" b="1" i="0" kern="1200" dirty="0" smtClean="0">
            <a:latin typeface="+mn-lt"/>
            <a:ea typeface="標楷體" pitchFamily="65" charset="-120"/>
          </a:endParaRPr>
        </a:p>
      </dsp:txBody>
      <dsp:txXfrm>
        <a:off x="4114799" y="0"/>
        <a:ext cx="4114799" cy="1697236"/>
      </dsp:txXfrm>
    </dsp:sp>
    <dsp:sp modelId="{420D126D-E603-4AB1-8532-7BE732999D92}">
      <dsp:nvSpPr>
        <dsp:cNvPr id="0" name=""/>
        <dsp:cNvSpPr/>
      </dsp:nvSpPr>
      <dsp:spPr>
        <a:xfrm rot="10800000">
          <a:off x="0" y="2262981"/>
          <a:ext cx="4114799" cy="2262981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標楷體" pitchFamily="65" charset="-120"/>
              <a:ea typeface="標楷體" pitchFamily="65" charset="-120"/>
            </a:rPr>
            <a:t>自用就是</a:t>
          </a:r>
          <a:r>
            <a:rPr lang="en-US" altLang="en-US" sz="2400" b="1" kern="1200" dirty="0" smtClean="0">
              <a:latin typeface="標楷體" pitchFamily="65" charset="-120"/>
              <a:ea typeface="標楷體" pitchFamily="65" charset="-120"/>
            </a:rPr>
            <a:t>『</a:t>
          </a:r>
          <a:r>
            <a:rPr lang="zh-TW" altLang="en-US" sz="2400" b="1" kern="1200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rPr>
            <a:t>不買賣</a:t>
          </a:r>
          <a:r>
            <a:rPr lang="en-US" altLang="en-US" sz="2400" b="1" kern="1200" dirty="0" smtClean="0">
              <a:latin typeface="標楷體" pitchFamily="65" charset="-120"/>
              <a:ea typeface="標楷體" pitchFamily="65" charset="-120"/>
            </a:rPr>
            <a:t>』</a:t>
          </a:r>
          <a:endParaRPr lang="en-US" altLang="zh-TW" sz="2400" b="1" kern="1200" dirty="0" smtClean="0">
            <a:solidFill>
              <a:srgbClr val="FFFF00"/>
            </a:solidFill>
            <a:latin typeface="標楷體" pitchFamily="65" charset="-120"/>
            <a:ea typeface="標楷體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標楷體" pitchFamily="65" charset="-120"/>
              <a:ea typeface="標楷體" pitchFamily="65" charset="-120"/>
            </a:rPr>
            <a:t>供</a:t>
          </a:r>
          <a:r>
            <a:rPr lang="zh-TW" altLang="en-US" sz="2400" b="1" kern="1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rPr>
            <a:t>本人、親屬</a:t>
          </a:r>
          <a:r>
            <a:rPr lang="zh-TW" altLang="en-US" sz="2400" b="1" kern="1200" dirty="0" smtClean="0">
              <a:latin typeface="標楷體" pitchFamily="65" charset="-120"/>
              <a:ea typeface="標楷體" pitchFamily="65" charset="-120"/>
            </a:rPr>
            <a:t>或</a:t>
          </a:r>
          <a:r>
            <a:rPr lang="en-US" altLang="en-US" sz="2400" b="1" kern="1200" dirty="0" smtClean="0">
              <a:latin typeface="標楷體" pitchFamily="65" charset="-120"/>
              <a:ea typeface="標楷體" pitchFamily="65" charset="-120"/>
            </a:rPr>
            <a:t>『</a:t>
          </a:r>
          <a:r>
            <a:rPr lang="zh-TW" altLang="en-US" sz="2400" b="1" kern="1200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rPr>
            <a:t>分享</a:t>
          </a:r>
          <a:r>
            <a:rPr lang="en-US" altLang="en-US" sz="2400" b="1" kern="1200" dirty="0" smtClean="0">
              <a:solidFill>
                <a:schemeClr val="bg1"/>
              </a:solidFill>
              <a:latin typeface="標楷體" pitchFamily="65" charset="-120"/>
              <a:ea typeface="標楷體" pitchFamily="65" charset="-120"/>
            </a:rPr>
            <a:t>』</a:t>
          </a:r>
          <a:endParaRPr lang="zh-TW" altLang="en-US" sz="2400" b="1" kern="1200" dirty="0">
            <a:solidFill>
              <a:schemeClr val="bg1"/>
            </a:solidFill>
          </a:endParaRPr>
        </a:p>
      </dsp:txBody>
      <dsp:txXfrm rot="10800000">
        <a:off x="0" y="2828726"/>
        <a:ext cx="4114799" cy="1697236"/>
      </dsp:txXfrm>
    </dsp:sp>
    <dsp:sp modelId="{FB6E8A16-999F-4771-A66F-3E584F12A189}">
      <dsp:nvSpPr>
        <dsp:cNvPr id="0" name=""/>
        <dsp:cNvSpPr/>
      </dsp:nvSpPr>
      <dsp:spPr>
        <a:xfrm rot="5400000">
          <a:off x="5040709" y="1337072"/>
          <a:ext cx="2262981" cy="4114799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+mn-lt"/>
              <a:ea typeface="標楷體" pitchFamily="65" charset="-120"/>
            </a:rPr>
            <a:t>修正原住民族</a:t>
          </a:r>
          <a:r>
            <a:rPr lang="en-US" altLang="en-US" sz="2400" b="1" kern="1200" dirty="0" smtClean="0">
              <a:latin typeface="+mn-lt"/>
              <a:ea typeface="標楷體" pitchFamily="65" charset="-120"/>
            </a:rPr>
            <a:t>『</a:t>
          </a:r>
          <a:r>
            <a:rPr lang="zh-TW" altLang="en-US" sz="2400" b="1" i="0" kern="1200" dirty="0" smtClean="0">
              <a:solidFill>
                <a:srgbClr val="FFFF00"/>
              </a:solidFill>
              <a:latin typeface="+mn-lt"/>
              <a:ea typeface="標楷體" pitchFamily="65" charset="-120"/>
            </a:rPr>
            <a:t>獵捕</a:t>
          </a:r>
          <a:r>
            <a:rPr lang="en-US" altLang="en-US" sz="2400" b="1" i="0" kern="1200" dirty="0" smtClean="0">
              <a:latin typeface="+mn-lt"/>
              <a:ea typeface="標楷體" pitchFamily="65" charset="-120"/>
            </a:rPr>
            <a:t>』</a:t>
          </a:r>
          <a:endParaRPr lang="en-US" altLang="zh-TW" sz="2400" b="1" i="0" kern="1200" dirty="0" smtClean="0">
            <a:latin typeface="+mn-lt"/>
            <a:ea typeface="標楷體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i="0" kern="1200" dirty="0" smtClean="0">
              <a:latin typeface="+mn-lt"/>
              <a:ea typeface="標楷體" pitchFamily="65" charset="-120"/>
            </a:rPr>
            <a:t>或</a:t>
          </a:r>
          <a:r>
            <a:rPr lang="en-US" altLang="en-US" sz="2400" b="1" i="0" kern="1200" dirty="0" smtClean="0">
              <a:latin typeface="+mn-lt"/>
              <a:ea typeface="標楷體" pitchFamily="65" charset="-120"/>
            </a:rPr>
            <a:t>『</a:t>
          </a:r>
          <a:r>
            <a:rPr lang="zh-TW" altLang="en-US" sz="2400" b="1" i="0" kern="1200" dirty="0" smtClean="0">
              <a:solidFill>
                <a:srgbClr val="FFFF00"/>
              </a:solidFill>
              <a:latin typeface="+mn-lt"/>
              <a:ea typeface="標楷體" pitchFamily="65" charset="-120"/>
            </a:rPr>
            <a:t>利用</a:t>
          </a:r>
          <a:r>
            <a:rPr lang="en-US" altLang="en-US" sz="2400" b="1" i="0" kern="1200" dirty="0" smtClean="0">
              <a:latin typeface="+mn-lt"/>
              <a:ea typeface="標楷體" pitchFamily="65" charset="-120"/>
            </a:rPr>
            <a:t>』</a:t>
          </a:r>
          <a:r>
            <a:rPr lang="zh-TW" altLang="en-US" sz="2400" b="1" i="0" kern="1200" dirty="0" smtClean="0">
              <a:latin typeface="+mn-lt"/>
              <a:ea typeface="標楷體" pitchFamily="65" charset="-120"/>
            </a:rPr>
            <a:t>野生動物辦法</a:t>
          </a:r>
          <a:endParaRPr lang="en-US" altLang="zh-TW" sz="2400" b="1" i="0" kern="1200" dirty="0" smtClean="0">
            <a:latin typeface="+mn-lt"/>
            <a:ea typeface="標楷體" pitchFamily="65" charset="-120"/>
          </a:endParaRPr>
        </a:p>
      </dsp:txBody>
      <dsp:txXfrm rot="5400000">
        <a:off x="5323581" y="1619944"/>
        <a:ext cx="1697236" cy="4114799"/>
      </dsp:txXfrm>
    </dsp:sp>
    <dsp:sp modelId="{6D45E369-D517-494C-B9CA-B733086F3FD0}">
      <dsp:nvSpPr>
        <dsp:cNvPr id="0" name=""/>
        <dsp:cNvSpPr/>
      </dsp:nvSpPr>
      <dsp:spPr>
        <a:xfrm>
          <a:off x="2880359" y="1697236"/>
          <a:ext cx="2468880" cy="1131490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+mn-lt"/>
              <a:ea typeface="標楷體" pitchFamily="65" charset="-120"/>
            </a:rPr>
            <a:t>野生動物保育法</a:t>
          </a:r>
          <a:endParaRPr lang="en-US" altLang="zh-TW" sz="2400" b="1" kern="1200" dirty="0" smtClean="0">
            <a:latin typeface="+mn-lt"/>
            <a:ea typeface="標楷體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+mn-lt"/>
              <a:ea typeface="標楷體" pitchFamily="65" charset="-120"/>
            </a:rPr>
            <a:t>第</a:t>
          </a:r>
          <a:r>
            <a:rPr lang="en-US" altLang="zh-TW" sz="2400" b="1" kern="1200" dirty="0" smtClean="0">
              <a:latin typeface="+mn-lt"/>
              <a:ea typeface="標楷體" pitchFamily="65" charset="-120"/>
            </a:rPr>
            <a:t>21</a:t>
          </a:r>
          <a:r>
            <a:rPr lang="zh-TW" altLang="en-US" sz="2400" b="1" kern="1200" dirty="0" smtClean="0">
              <a:latin typeface="+mn-lt"/>
              <a:ea typeface="標楷體" pitchFamily="65" charset="-120"/>
            </a:rPr>
            <a:t>條之</a:t>
          </a:r>
          <a:r>
            <a:rPr lang="en-US" altLang="zh-TW" sz="2400" b="1" kern="1200" dirty="0" smtClean="0">
              <a:latin typeface="+mn-lt"/>
              <a:ea typeface="標楷體" pitchFamily="65" charset="-120"/>
            </a:rPr>
            <a:t>1</a:t>
          </a:r>
          <a:r>
            <a:rPr lang="zh-TW" altLang="en-US" sz="2400" b="1" kern="1200" dirty="0" smtClean="0">
              <a:latin typeface="+mn-lt"/>
              <a:ea typeface="標楷體" pitchFamily="65" charset="-120"/>
            </a:rPr>
            <a:t>第</a:t>
          </a:r>
          <a:r>
            <a:rPr lang="en-US" altLang="zh-TW" sz="2400" b="1" kern="1200" dirty="0" smtClean="0">
              <a:latin typeface="+mn-lt"/>
              <a:ea typeface="標楷體" pitchFamily="65" charset="-120"/>
            </a:rPr>
            <a:t>1</a:t>
          </a:r>
          <a:r>
            <a:rPr lang="zh-TW" altLang="en-US" sz="2400" b="1" kern="1200" dirty="0" smtClean="0">
              <a:latin typeface="+mn-lt"/>
              <a:ea typeface="標楷體" pitchFamily="65" charset="-120"/>
            </a:rPr>
            <a:t>項</a:t>
          </a:r>
          <a:endParaRPr lang="zh-TW" altLang="en-US" sz="2400" b="1" kern="1200" dirty="0">
            <a:latin typeface="+mn-lt"/>
            <a:ea typeface="標楷體" pitchFamily="65" charset="-120"/>
          </a:endParaRPr>
        </a:p>
      </dsp:txBody>
      <dsp:txXfrm>
        <a:off x="2880359" y="1697236"/>
        <a:ext cx="2468880" cy="1131490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3914173-2119-46C1-98B7-911BED91D54D}">
      <dsp:nvSpPr>
        <dsp:cNvPr id="0" name=""/>
        <dsp:cNvSpPr/>
      </dsp:nvSpPr>
      <dsp:spPr>
        <a:xfrm rot="16200000">
          <a:off x="925909" y="-925909"/>
          <a:ext cx="2262981" cy="4114799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i="0" kern="1200" dirty="0" smtClean="0">
              <a:latin typeface="+mn-lt"/>
              <a:ea typeface="標楷體" pitchFamily="65" charset="-120"/>
            </a:rPr>
            <a:t>106</a:t>
          </a:r>
          <a:r>
            <a:rPr lang="zh-TW" altLang="en-US" sz="2400" b="1" i="0" kern="1200" dirty="0" smtClean="0">
              <a:latin typeface="+mn-lt"/>
              <a:ea typeface="標楷體" pitchFamily="65" charset="-120"/>
            </a:rPr>
            <a:t>年</a:t>
          </a:r>
          <a:r>
            <a:rPr lang="en-US" altLang="zh-TW" sz="2400" b="1" i="0" kern="1200" dirty="0" smtClean="0">
              <a:latin typeface="+mn-lt"/>
              <a:ea typeface="標楷體" pitchFamily="65" charset="-120"/>
            </a:rPr>
            <a:t>6</a:t>
          </a:r>
          <a:r>
            <a:rPr lang="zh-TW" altLang="en-US" sz="2400" b="1" i="0" kern="1200" dirty="0" smtClean="0">
              <a:latin typeface="+mn-lt"/>
              <a:ea typeface="標楷體" pitchFamily="65" charset="-120"/>
            </a:rPr>
            <a:t>月</a:t>
          </a:r>
          <a:r>
            <a:rPr lang="en-US" altLang="zh-TW" sz="2400" b="1" i="0" kern="1200" dirty="0" smtClean="0">
              <a:latin typeface="+mn-lt"/>
              <a:ea typeface="標楷體" pitchFamily="65" charset="-120"/>
            </a:rPr>
            <a:t>23</a:t>
          </a:r>
          <a:r>
            <a:rPr lang="zh-TW" altLang="en-US" sz="2400" b="1" i="0" kern="1200" dirty="0" smtClean="0">
              <a:latin typeface="+mn-lt"/>
              <a:ea typeface="標楷體" pitchFamily="65" charset="-120"/>
            </a:rPr>
            <a:t>日公布解釋令</a:t>
          </a:r>
          <a:endParaRPr lang="en-US" altLang="zh-TW" sz="2400" b="1" i="0" kern="1200" dirty="0" smtClean="0">
            <a:latin typeface="+mn-lt"/>
            <a:ea typeface="標楷體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i="0" kern="1200" dirty="0" smtClean="0">
              <a:latin typeface="+mn-lt"/>
              <a:ea typeface="標楷體" pitchFamily="65" charset="-120"/>
            </a:rPr>
            <a:t>尊重</a:t>
          </a:r>
          <a:r>
            <a:rPr lang="zh-TW" sz="2400" b="1" i="0" kern="1200" dirty="0" smtClean="0">
              <a:latin typeface="+mn-lt"/>
              <a:ea typeface="標楷體" pitchFamily="65" charset="-120"/>
            </a:rPr>
            <a:t>原住民族</a:t>
          </a:r>
          <a:r>
            <a:rPr lang="en-US" altLang="zh-TW" sz="2400" b="1" i="0" kern="1200" dirty="0" smtClean="0">
              <a:latin typeface="+mn-lt"/>
              <a:ea typeface="標楷體" pitchFamily="65" charset="-120"/>
            </a:rPr>
            <a:t>『</a:t>
          </a:r>
          <a:r>
            <a:rPr lang="zh-TW" sz="2400" b="1" i="0" kern="1200" dirty="0" smtClean="0">
              <a:solidFill>
                <a:srgbClr val="FFFF00"/>
              </a:solidFill>
              <a:latin typeface="+mn-lt"/>
              <a:ea typeface="標楷體" pitchFamily="65" charset="-120"/>
            </a:rPr>
            <a:t>漁撈</a:t>
          </a:r>
          <a:r>
            <a:rPr lang="en-US" altLang="zh-TW" sz="2400" b="1" i="0" kern="1200" dirty="0" smtClean="0">
              <a:latin typeface="+mn-lt"/>
              <a:ea typeface="標楷體" pitchFamily="65" charset="-120"/>
            </a:rPr>
            <a:t>』</a:t>
          </a:r>
          <a:r>
            <a:rPr lang="zh-TW" altLang="en-US" sz="2400" b="1" i="0" kern="1200" dirty="0" smtClean="0">
              <a:latin typeface="+mn-lt"/>
              <a:ea typeface="標楷體" pitchFamily="65" charset="-120"/>
            </a:rPr>
            <a:t>智慧</a:t>
          </a:r>
          <a:endParaRPr lang="en-US" altLang="zh-TW" sz="2400" b="1" i="0" kern="1200" dirty="0" smtClean="0">
            <a:latin typeface="+mn-lt"/>
            <a:ea typeface="標楷體" pitchFamily="65" charset="-120"/>
          </a:endParaRPr>
        </a:p>
      </dsp:txBody>
      <dsp:txXfrm rot="16200000">
        <a:off x="1208781" y="-1208781"/>
        <a:ext cx="1697236" cy="4114799"/>
      </dsp:txXfrm>
    </dsp:sp>
    <dsp:sp modelId="{5D600AA9-91D1-44CC-9D2F-01169744E962}">
      <dsp:nvSpPr>
        <dsp:cNvPr id="0" name=""/>
        <dsp:cNvSpPr/>
      </dsp:nvSpPr>
      <dsp:spPr>
        <a:xfrm>
          <a:off x="4114799" y="0"/>
          <a:ext cx="4114799" cy="2262981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 smtClean="0">
              <a:latin typeface="標楷體" pitchFamily="65" charset="-120"/>
              <a:ea typeface="標楷體" pitchFamily="65" charset="-120"/>
            </a:rPr>
            <a:t>『</a:t>
          </a:r>
          <a:r>
            <a:rPr lang="zh-TW" sz="2400" b="1" kern="1200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rPr>
            <a:t>原住民族地區</a:t>
          </a:r>
          <a:r>
            <a:rPr lang="en-US" altLang="zh-TW" sz="2400" b="1" kern="1200" dirty="0" smtClean="0">
              <a:latin typeface="標楷體" pitchFamily="65" charset="-120"/>
              <a:ea typeface="標楷體" pitchFamily="65" charset="-120"/>
            </a:rPr>
            <a:t>』</a:t>
          </a:r>
          <a:r>
            <a:rPr lang="zh-TW" altLang="en-US" sz="2400" b="1" kern="1200" dirty="0" smtClean="0">
              <a:latin typeface="標楷體" pitchFamily="65" charset="-120"/>
              <a:ea typeface="標楷體" pitchFamily="65" charset="-120"/>
            </a:rPr>
            <a:t>捕撈</a:t>
          </a:r>
          <a:r>
            <a:rPr lang="zh-TW" sz="2400" b="1" kern="1200" dirty="0" smtClean="0">
              <a:latin typeface="標楷體" pitchFamily="65" charset="-120"/>
              <a:ea typeface="標楷體" pitchFamily="65" charset="-120"/>
            </a:rPr>
            <a:t>採集</a:t>
          </a:r>
          <a:endParaRPr lang="en-US" altLang="zh-TW" sz="2400" b="1" kern="1200" dirty="0" smtClean="0">
            <a:latin typeface="標楷體" pitchFamily="65" charset="-120"/>
            <a:ea typeface="標楷體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400" b="1" kern="1200" dirty="0" smtClean="0">
              <a:latin typeface="標楷體" pitchFamily="65" charset="-120"/>
              <a:ea typeface="標楷體" pitchFamily="65" charset="-120"/>
            </a:rPr>
            <a:t>水產動植物</a:t>
          </a:r>
          <a:r>
            <a:rPr lang="zh-TW" altLang="en-US" sz="2400" b="1" kern="1200" dirty="0" smtClean="0">
              <a:latin typeface="標楷體" pitchFamily="65" charset="-120"/>
              <a:ea typeface="標楷體" pitchFamily="65" charset="-120"/>
            </a:rPr>
            <a:t>都不違反漁業法</a:t>
          </a:r>
          <a:endParaRPr lang="en-US" altLang="zh-TW" sz="2400" b="1" kern="1200" dirty="0" smtClean="0">
            <a:latin typeface="標楷體" pitchFamily="65" charset="-120"/>
            <a:ea typeface="標楷體" pitchFamily="65" charset="-120"/>
          </a:endParaRPr>
        </a:p>
      </dsp:txBody>
      <dsp:txXfrm>
        <a:off x="4114799" y="0"/>
        <a:ext cx="4114799" cy="1697236"/>
      </dsp:txXfrm>
    </dsp:sp>
    <dsp:sp modelId="{420D126D-E603-4AB1-8532-7BE732999D92}">
      <dsp:nvSpPr>
        <dsp:cNvPr id="0" name=""/>
        <dsp:cNvSpPr/>
      </dsp:nvSpPr>
      <dsp:spPr>
        <a:xfrm rot="10800000">
          <a:off x="0" y="2262981"/>
          <a:ext cx="4114799" cy="2262981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i="0" kern="1200" dirty="0" smtClean="0">
              <a:latin typeface="+mn-lt"/>
              <a:ea typeface="標楷體" pitchFamily="65" charset="-120"/>
            </a:rPr>
            <a:t>過去的漁業法第</a:t>
          </a:r>
          <a:r>
            <a:rPr lang="en-US" altLang="en-US" sz="2400" b="1" i="0" kern="1200" dirty="0" smtClean="0">
              <a:latin typeface="+mn-lt"/>
              <a:ea typeface="標楷體" pitchFamily="65" charset="-120"/>
            </a:rPr>
            <a:t>44</a:t>
          </a:r>
          <a:r>
            <a:rPr lang="zh-TW" altLang="en-US" sz="2400" b="1" i="0" kern="1200" dirty="0" smtClean="0">
              <a:latin typeface="+mn-lt"/>
              <a:ea typeface="標楷體" pitchFamily="65" charset="-120"/>
            </a:rPr>
            <a:t>條第</a:t>
          </a:r>
          <a:r>
            <a:rPr lang="en-US" altLang="en-US" sz="2400" b="1" i="0" kern="1200" dirty="0" smtClean="0">
              <a:latin typeface="+mn-lt"/>
              <a:ea typeface="標楷體" pitchFamily="65" charset="-120"/>
            </a:rPr>
            <a:t>1</a:t>
          </a:r>
          <a:r>
            <a:rPr lang="zh-TW" altLang="en-US" sz="2400" b="1" i="0" kern="1200" dirty="0" smtClean="0">
              <a:latin typeface="+mn-lt"/>
              <a:ea typeface="標楷體" pitchFamily="65" charset="-120"/>
            </a:rPr>
            <a:t>項</a:t>
          </a:r>
          <a:endParaRPr lang="en-US" altLang="zh-TW" sz="2400" b="1" i="0" kern="1200" dirty="0" smtClean="0">
            <a:latin typeface="+mn-lt"/>
            <a:ea typeface="標楷體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i="0" kern="1200" dirty="0" smtClean="0">
              <a:latin typeface="+mn-lt"/>
              <a:ea typeface="標楷體" pitchFamily="65" charset="-120"/>
            </a:rPr>
            <a:t>『</a:t>
          </a:r>
          <a:r>
            <a:rPr lang="zh-TW" altLang="en-US" sz="2400" b="1" i="0" kern="1200" dirty="0" smtClean="0">
              <a:solidFill>
                <a:srgbClr val="FFFF00"/>
              </a:solidFill>
              <a:latin typeface="+mn-lt"/>
              <a:ea typeface="標楷體" pitchFamily="65" charset="-120"/>
            </a:rPr>
            <a:t>限制</a:t>
          </a:r>
          <a:r>
            <a:rPr lang="en-US" altLang="en-US" sz="2400" b="1" i="0" kern="1200" dirty="0" smtClean="0">
              <a:latin typeface="+mn-lt"/>
              <a:ea typeface="標楷體" pitchFamily="65" charset="-120"/>
            </a:rPr>
            <a:t>』</a:t>
          </a:r>
          <a:r>
            <a:rPr lang="zh-TW" altLang="en-US" sz="2400" b="1" i="0" kern="1200" dirty="0" smtClean="0">
              <a:latin typeface="+mn-lt"/>
              <a:ea typeface="標楷體" pitchFamily="65" charset="-120"/>
            </a:rPr>
            <a:t>族人利用海洋資源</a:t>
          </a:r>
          <a:endParaRPr lang="zh-TW" altLang="en-US" sz="2400" b="1" i="0" kern="1200" dirty="0">
            <a:latin typeface="+mn-lt"/>
            <a:ea typeface="標楷體" pitchFamily="65" charset="-120"/>
          </a:endParaRPr>
        </a:p>
      </dsp:txBody>
      <dsp:txXfrm rot="10800000">
        <a:off x="0" y="2828726"/>
        <a:ext cx="4114799" cy="1697236"/>
      </dsp:txXfrm>
    </dsp:sp>
    <dsp:sp modelId="{FB6E8A16-999F-4771-A66F-3E584F12A189}">
      <dsp:nvSpPr>
        <dsp:cNvPr id="0" name=""/>
        <dsp:cNvSpPr/>
      </dsp:nvSpPr>
      <dsp:spPr>
        <a:xfrm rot="5400000">
          <a:off x="5040709" y="1337072"/>
          <a:ext cx="2262981" cy="4114799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i="0" kern="1200" dirty="0" smtClean="0">
              <a:latin typeface="+mn-lt"/>
              <a:ea typeface="標楷體" pitchFamily="65" charset="-120"/>
            </a:rPr>
            <a:t>確認原住民族</a:t>
          </a:r>
          <a:r>
            <a:rPr lang="en-US" altLang="zh-TW" sz="2400" b="1" i="0" kern="1200" dirty="0" smtClean="0">
              <a:latin typeface="+mn-lt"/>
              <a:ea typeface="標楷體" pitchFamily="65" charset="-120"/>
            </a:rPr>
            <a:t>『</a:t>
          </a:r>
          <a:r>
            <a:rPr lang="zh-TW" altLang="en-US" sz="2400" b="1" i="0" kern="1200" dirty="0" smtClean="0">
              <a:solidFill>
                <a:srgbClr val="FFFF00"/>
              </a:solidFill>
              <a:latin typeface="+mn-lt"/>
              <a:ea typeface="標楷體" pitchFamily="65" charset="-120"/>
            </a:rPr>
            <a:t>非營利</a:t>
          </a:r>
          <a:r>
            <a:rPr lang="en-US" altLang="en-US" sz="2400" b="1" i="0" kern="1200" dirty="0" smtClean="0">
              <a:latin typeface="+mn-lt"/>
              <a:ea typeface="標楷體" pitchFamily="65" charset="-120"/>
            </a:rPr>
            <a:t>』</a:t>
          </a:r>
          <a:endParaRPr lang="en-US" altLang="zh-TW" sz="2400" b="1" i="0" kern="1200" dirty="0" smtClean="0">
            <a:latin typeface="+mn-lt"/>
            <a:ea typeface="標楷體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i="0" kern="1200" dirty="0" smtClean="0">
              <a:latin typeface="+mn-lt"/>
              <a:ea typeface="標楷體" pitchFamily="65" charset="-120"/>
            </a:rPr>
            <a:t>捕撈採集的</a:t>
          </a:r>
          <a:r>
            <a:rPr lang="en-US" altLang="en-US" sz="2400" b="1" i="0" kern="1200" dirty="0" smtClean="0">
              <a:latin typeface="+mn-lt"/>
              <a:ea typeface="標楷體" pitchFamily="65" charset="-120"/>
            </a:rPr>
            <a:t>『</a:t>
          </a:r>
          <a:r>
            <a:rPr lang="zh-TW" altLang="en-US" sz="2400" b="1" i="0" kern="1200" dirty="0" smtClean="0">
              <a:solidFill>
                <a:srgbClr val="FFFF00"/>
              </a:solidFill>
              <a:latin typeface="+mn-lt"/>
              <a:ea typeface="標楷體" pitchFamily="65" charset="-120"/>
            </a:rPr>
            <a:t>海域</a:t>
          </a:r>
          <a:r>
            <a:rPr lang="en-US" altLang="en-US" sz="2400" b="1" i="0" kern="1200" dirty="0" smtClean="0">
              <a:latin typeface="+mn-lt"/>
              <a:ea typeface="標楷體" pitchFamily="65" charset="-120"/>
            </a:rPr>
            <a:t>』</a:t>
          </a:r>
          <a:r>
            <a:rPr lang="zh-TW" altLang="en-US" sz="2400" b="1" i="0" kern="1200" dirty="0" smtClean="0">
              <a:latin typeface="+mn-lt"/>
              <a:ea typeface="標楷體" pitchFamily="65" charset="-120"/>
            </a:rPr>
            <a:t>範圍</a:t>
          </a:r>
          <a:endParaRPr lang="zh-TW" altLang="en-US" sz="2400" b="1" i="0" kern="1200" dirty="0">
            <a:latin typeface="+mn-lt"/>
            <a:ea typeface="標楷體" pitchFamily="65" charset="-120"/>
          </a:endParaRPr>
        </a:p>
      </dsp:txBody>
      <dsp:txXfrm rot="5400000">
        <a:off x="5323581" y="1619944"/>
        <a:ext cx="1697236" cy="4114799"/>
      </dsp:txXfrm>
    </dsp:sp>
    <dsp:sp modelId="{6D45E369-D517-494C-B9CA-B733086F3FD0}">
      <dsp:nvSpPr>
        <dsp:cNvPr id="0" name=""/>
        <dsp:cNvSpPr/>
      </dsp:nvSpPr>
      <dsp:spPr>
        <a:xfrm>
          <a:off x="2880359" y="1697236"/>
          <a:ext cx="2468880" cy="1131490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+mj-lt"/>
              <a:ea typeface="標楷體" pitchFamily="65" charset="-120"/>
            </a:rPr>
            <a:t>漁業法</a:t>
          </a:r>
          <a:endParaRPr lang="en-US" altLang="zh-TW" sz="2800" b="1" kern="1200" dirty="0" smtClean="0">
            <a:latin typeface="+mj-lt"/>
            <a:ea typeface="標楷體" pitchFamily="65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+mj-lt"/>
              <a:ea typeface="標楷體" pitchFamily="65" charset="-120"/>
            </a:rPr>
            <a:t>第</a:t>
          </a:r>
          <a:r>
            <a:rPr lang="en-US" altLang="zh-TW" sz="2800" b="1" kern="1200" dirty="0" smtClean="0">
              <a:latin typeface="+mj-lt"/>
              <a:ea typeface="標楷體" pitchFamily="65" charset="-120"/>
            </a:rPr>
            <a:t>44</a:t>
          </a:r>
          <a:r>
            <a:rPr lang="zh-TW" altLang="en-US" sz="2800" b="1" kern="1200" dirty="0" smtClean="0">
              <a:latin typeface="+mj-lt"/>
              <a:ea typeface="標楷體" pitchFamily="65" charset="-120"/>
            </a:rPr>
            <a:t>條第</a:t>
          </a:r>
          <a:r>
            <a:rPr lang="en-US" altLang="zh-TW" sz="2800" b="1" kern="1200" dirty="0" smtClean="0">
              <a:latin typeface="+mj-lt"/>
              <a:ea typeface="標楷體" pitchFamily="65" charset="-120"/>
            </a:rPr>
            <a:t>1</a:t>
          </a:r>
          <a:r>
            <a:rPr lang="zh-TW" altLang="en-US" sz="2800" b="1" kern="1200" dirty="0" smtClean="0">
              <a:latin typeface="+mj-lt"/>
              <a:ea typeface="標楷體" pitchFamily="65" charset="-120"/>
            </a:rPr>
            <a:t>項</a:t>
          </a:r>
          <a:endParaRPr lang="zh-TW" altLang="en-US" sz="2800" b="1" kern="1200" dirty="0">
            <a:latin typeface="+mj-lt"/>
            <a:ea typeface="標楷體" pitchFamily="65" charset="-120"/>
          </a:endParaRPr>
        </a:p>
      </dsp:txBody>
      <dsp:txXfrm>
        <a:off x="2880359" y="1697236"/>
        <a:ext cx="2468880" cy="1131490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3914173-2119-46C1-98B7-911BED91D54D}">
      <dsp:nvSpPr>
        <dsp:cNvPr id="0" name=""/>
        <dsp:cNvSpPr/>
      </dsp:nvSpPr>
      <dsp:spPr>
        <a:xfrm rot="16200000">
          <a:off x="925909" y="-925909"/>
          <a:ext cx="2262981" cy="4114799"/>
        </a:xfrm>
        <a:prstGeom prst="round1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 smtClean="0">
              <a:latin typeface="+mn-lt"/>
              <a:ea typeface="標楷體" pitchFamily="65" charset="-120"/>
            </a:rPr>
            <a:t>106</a:t>
          </a:r>
          <a:r>
            <a:rPr lang="zh-TW" altLang="en-US" sz="2400" b="1" kern="1200" dirty="0" smtClean="0">
              <a:latin typeface="+mn-lt"/>
              <a:ea typeface="標楷體" pitchFamily="65" charset="-120"/>
            </a:rPr>
            <a:t>年</a:t>
          </a:r>
          <a:r>
            <a:rPr lang="en-US" altLang="zh-TW" sz="2400" b="1" kern="1200" dirty="0" smtClean="0">
              <a:latin typeface="+mn-lt"/>
              <a:ea typeface="標楷體" pitchFamily="65" charset="-120"/>
            </a:rPr>
            <a:t>6</a:t>
          </a:r>
          <a:r>
            <a:rPr lang="zh-TW" altLang="en-US" sz="2400" b="1" kern="1200" dirty="0" smtClean="0">
              <a:latin typeface="+mn-lt"/>
              <a:ea typeface="標楷體" pitchFamily="65" charset="-120"/>
            </a:rPr>
            <a:t>月</a:t>
          </a:r>
          <a:r>
            <a:rPr lang="en-US" altLang="zh-TW" sz="2400" b="1" kern="1200" dirty="0" smtClean="0">
              <a:latin typeface="+mn-lt"/>
              <a:ea typeface="標楷體" pitchFamily="65" charset="-120"/>
            </a:rPr>
            <a:t>29</a:t>
          </a:r>
          <a:r>
            <a:rPr lang="zh-TW" altLang="en-US" sz="2400" b="1" kern="1200" dirty="0" smtClean="0">
              <a:latin typeface="+mn-lt"/>
              <a:ea typeface="標楷體" pitchFamily="65" charset="-120"/>
            </a:rPr>
            <a:t>日公布解釋令</a:t>
          </a:r>
          <a:endParaRPr lang="en-US" altLang="zh-TW" sz="2400" b="1" kern="1200" dirty="0" smtClean="0">
            <a:latin typeface="標楷體" pitchFamily="65" charset="-120"/>
            <a:ea typeface="標楷體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標楷體" pitchFamily="65" charset="-120"/>
              <a:ea typeface="標楷體" pitchFamily="65" charset="-120"/>
            </a:rPr>
            <a:t>落實原住民族</a:t>
          </a:r>
          <a:r>
            <a:rPr lang="en-US" altLang="en-US" sz="2400" b="1" kern="1200" dirty="0" smtClean="0">
              <a:latin typeface="標楷體" pitchFamily="65" charset="-120"/>
              <a:ea typeface="標楷體" pitchFamily="65" charset="-120"/>
            </a:rPr>
            <a:t>『</a:t>
          </a:r>
          <a:r>
            <a:rPr lang="zh-TW" altLang="en-US" sz="2400" b="1" kern="1200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rPr>
            <a:t>採集</a:t>
          </a:r>
          <a:r>
            <a:rPr lang="en-US" altLang="en-US" sz="2400" b="1" kern="1200" dirty="0" smtClean="0">
              <a:latin typeface="標楷體" pitchFamily="65" charset="-120"/>
              <a:ea typeface="標楷體" pitchFamily="65" charset="-120"/>
            </a:rPr>
            <a:t>』</a:t>
          </a:r>
          <a:r>
            <a:rPr lang="zh-TW" altLang="en-US" sz="2400" b="1" kern="1200" dirty="0" smtClean="0">
              <a:latin typeface="標楷體" pitchFamily="65" charset="-120"/>
              <a:ea typeface="標楷體" pitchFamily="65" charset="-120"/>
            </a:rPr>
            <a:t>權利</a:t>
          </a:r>
          <a:endParaRPr lang="en-US" altLang="zh-TW" sz="2400" b="1" kern="1200" dirty="0" smtClean="0">
            <a:latin typeface="+mn-lt"/>
            <a:ea typeface="標楷體" pitchFamily="65" charset="-120"/>
          </a:endParaRPr>
        </a:p>
      </dsp:txBody>
      <dsp:txXfrm rot="16200000">
        <a:off x="1208781" y="-1208781"/>
        <a:ext cx="1697236" cy="4114799"/>
      </dsp:txXfrm>
    </dsp:sp>
    <dsp:sp modelId="{5D600AA9-91D1-44CC-9D2F-01169744E962}">
      <dsp:nvSpPr>
        <dsp:cNvPr id="0" name=""/>
        <dsp:cNvSpPr/>
      </dsp:nvSpPr>
      <dsp:spPr>
        <a:xfrm>
          <a:off x="4114799" y="0"/>
          <a:ext cx="4114799" cy="2262981"/>
        </a:xfrm>
        <a:prstGeom prst="round1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 smtClean="0">
              <a:latin typeface="標楷體" pitchFamily="65" charset="-120"/>
              <a:ea typeface="標楷體" pitchFamily="65" charset="-120"/>
            </a:rPr>
            <a:t>『</a:t>
          </a:r>
          <a:r>
            <a:rPr lang="zh-TW" sz="2400" b="1" kern="1200" dirty="0" smtClean="0">
              <a:solidFill>
                <a:srgbClr val="FFFF00"/>
              </a:solidFill>
              <a:latin typeface="標楷體" pitchFamily="65" charset="-120"/>
              <a:ea typeface="標楷體" pitchFamily="65" charset="-120"/>
            </a:rPr>
            <a:t>原住民族地區</a:t>
          </a:r>
          <a:r>
            <a:rPr lang="en-US" altLang="zh-TW" sz="2400" b="1" kern="1200" dirty="0" smtClean="0">
              <a:latin typeface="標楷體" pitchFamily="65" charset="-120"/>
              <a:ea typeface="標楷體" pitchFamily="65" charset="-120"/>
            </a:rPr>
            <a:t>』</a:t>
          </a:r>
          <a:r>
            <a:rPr lang="zh-TW" altLang="en-US" sz="2400" b="1" kern="1200" dirty="0" smtClean="0">
              <a:latin typeface="標楷體" pitchFamily="65" charset="-120"/>
              <a:ea typeface="標楷體" pitchFamily="65" charset="-120"/>
            </a:rPr>
            <a:t>範圍內</a:t>
          </a:r>
          <a:endParaRPr lang="en-US" altLang="zh-TW" sz="2400" b="1" kern="1200" dirty="0" smtClean="0">
            <a:latin typeface="標楷體" pitchFamily="65" charset="-120"/>
            <a:ea typeface="標楷體" pitchFamily="65" charset="-12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latin typeface="標楷體" pitchFamily="65" charset="-120"/>
              <a:ea typeface="標楷體" pitchFamily="65" charset="-120"/>
            </a:rPr>
            <a:t>可</a:t>
          </a:r>
          <a:r>
            <a:rPr lang="zh-TW" sz="2400" b="1" kern="1200" dirty="0" smtClean="0">
              <a:latin typeface="標楷體" pitchFamily="65" charset="-120"/>
              <a:ea typeface="標楷體" pitchFamily="65" charset="-120"/>
            </a:rPr>
            <a:t>採集野生植物及菌類</a:t>
          </a:r>
          <a:endParaRPr lang="en-US" altLang="zh-TW" sz="2400" b="1" kern="1200" dirty="0" smtClean="0">
            <a:latin typeface="標楷體" pitchFamily="65" charset="-120"/>
            <a:ea typeface="標楷體" pitchFamily="65" charset="-120"/>
          </a:endParaRPr>
        </a:p>
      </dsp:txBody>
      <dsp:txXfrm>
        <a:off x="4114799" y="0"/>
        <a:ext cx="4114799" cy="1697236"/>
      </dsp:txXfrm>
    </dsp:sp>
    <dsp:sp modelId="{420D126D-E603-4AB1-8532-7BE732999D92}">
      <dsp:nvSpPr>
        <dsp:cNvPr id="0" name=""/>
        <dsp:cNvSpPr/>
      </dsp:nvSpPr>
      <dsp:spPr>
        <a:xfrm rot="10800000">
          <a:off x="0" y="2262981"/>
          <a:ext cx="4114799" cy="2262981"/>
        </a:xfrm>
        <a:prstGeom prst="round1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en-US" sz="2200" b="1" kern="1200" dirty="0" smtClean="0">
              <a:solidFill>
                <a:schemeClr val="bg1"/>
              </a:solidFill>
              <a:latin typeface="+mn-lt"/>
              <a:ea typeface="標楷體" pitchFamily="65" charset="-120"/>
            </a:rPr>
            <a:t>『</a:t>
          </a:r>
          <a:r>
            <a:rPr lang="zh-TW" altLang="en-US" sz="2200" b="1" kern="1200" dirty="0" smtClean="0">
              <a:solidFill>
                <a:srgbClr val="FFFF00"/>
              </a:solidFill>
              <a:latin typeface="+mn-lt"/>
              <a:ea typeface="標楷體" pitchFamily="65" charset="-120"/>
            </a:rPr>
            <a:t>微量</a:t>
          </a:r>
          <a:r>
            <a:rPr lang="en-US" altLang="en-US" sz="2200" b="1" kern="1200" dirty="0" smtClean="0">
              <a:solidFill>
                <a:schemeClr val="bg1"/>
              </a:solidFill>
              <a:latin typeface="+mn-lt"/>
              <a:ea typeface="標楷體" pitchFamily="65" charset="-120"/>
            </a:rPr>
            <a:t>』</a:t>
          </a:r>
          <a:r>
            <a:rPr lang="zh-TW" altLang="en-US" sz="2200" b="1" kern="1200" dirty="0" smtClean="0">
              <a:solidFill>
                <a:schemeClr val="bg1"/>
              </a:solidFill>
              <a:latin typeface="+mn-lt"/>
              <a:ea typeface="標楷體" pitchFamily="65" charset="-120"/>
            </a:rPr>
            <a:t>採取、事後</a:t>
          </a:r>
          <a:r>
            <a:rPr lang="en-US" altLang="en-US" sz="2200" b="1" kern="1200" dirty="0" smtClean="0">
              <a:solidFill>
                <a:schemeClr val="bg1"/>
              </a:solidFill>
              <a:latin typeface="+mn-lt"/>
              <a:ea typeface="標楷體" pitchFamily="65" charset="-120"/>
            </a:rPr>
            <a:t>『</a:t>
          </a:r>
          <a:r>
            <a:rPr lang="zh-TW" altLang="en-US" sz="2200" b="1" kern="1200" dirty="0" smtClean="0">
              <a:solidFill>
                <a:srgbClr val="FFFF00"/>
              </a:solidFill>
              <a:latin typeface="+mn-lt"/>
              <a:ea typeface="標楷體" pitchFamily="65" charset="-120"/>
            </a:rPr>
            <a:t>備查</a:t>
          </a:r>
          <a:r>
            <a:rPr lang="en-US" altLang="en-US" sz="2200" b="1" kern="1200" dirty="0" smtClean="0">
              <a:solidFill>
                <a:schemeClr val="bg1"/>
              </a:solidFill>
              <a:latin typeface="+mn-lt"/>
              <a:ea typeface="標楷體" pitchFamily="65" charset="-120"/>
            </a:rPr>
            <a:t>』</a:t>
          </a:r>
          <a:endParaRPr lang="en-US" altLang="zh-TW" sz="2200" b="1" kern="1200" dirty="0" smtClean="0">
            <a:solidFill>
              <a:schemeClr val="bg1"/>
            </a:solidFill>
            <a:latin typeface="+mn-lt"/>
            <a:ea typeface="標楷體" pitchFamily="65" charset="-120"/>
          </a:endParaRPr>
        </a:p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200" b="1" kern="1200" dirty="0" smtClean="0">
              <a:solidFill>
                <a:schemeClr val="bg1"/>
              </a:solidFill>
              <a:latin typeface="+mn-lt"/>
              <a:ea typeface="標楷體" pitchFamily="65" charset="-120"/>
            </a:rPr>
            <a:t>『</a:t>
          </a:r>
          <a:r>
            <a:rPr lang="zh-TW" altLang="en-US" sz="2200" b="1" kern="1200" dirty="0" smtClean="0">
              <a:solidFill>
                <a:srgbClr val="FFFF00"/>
              </a:solidFill>
              <a:latin typeface="+mn-lt"/>
              <a:ea typeface="標楷體" pitchFamily="65" charset="-120"/>
            </a:rPr>
            <a:t>自主</a:t>
          </a:r>
          <a:r>
            <a:rPr lang="en-US" altLang="en-US" sz="2200" b="1" kern="1200" dirty="0" smtClean="0">
              <a:solidFill>
                <a:schemeClr val="bg1"/>
              </a:solidFill>
              <a:latin typeface="+mn-lt"/>
              <a:ea typeface="標楷體" pitchFamily="65" charset="-120"/>
            </a:rPr>
            <a:t>』</a:t>
          </a:r>
          <a:r>
            <a:rPr lang="zh-TW" altLang="en-US" sz="2200" b="1" kern="1200" dirty="0" smtClean="0">
              <a:solidFill>
                <a:schemeClr val="bg1"/>
              </a:solidFill>
              <a:latin typeface="+mn-lt"/>
              <a:ea typeface="標楷體" pitchFamily="65" charset="-120"/>
            </a:rPr>
            <a:t>管理、守護</a:t>
          </a:r>
          <a:r>
            <a:rPr lang="en-US" altLang="en-US" sz="2200" b="1" kern="1200" dirty="0" smtClean="0">
              <a:solidFill>
                <a:schemeClr val="bg1"/>
              </a:solidFill>
              <a:latin typeface="+mn-lt"/>
              <a:ea typeface="標楷體" pitchFamily="65" charset="-120"/>
            </a:rPr>
            <a:t>『</a:t>
          </a:r>
          <a:r>
            <a:rPr lang="zh-TW" altLang="en-US" sz="2200" b="1" kern="1200" dirty="0" smtClean="0">
              <a:solidFill>
                <a:srgbClr val="FFFF00"/>
              </a:solidFill>
              <a:latin typeface="+mn-lt"/>
              <a:ea typeface="標楷體" pitchFamily="65" charset="-120"/>
            </a:rPr>
            <a:t>森林</a:t>
          </a:r>
          <a:r>
            <a:rPr lang="en-US" altLang="en-US" sz="2200" b="1" kern="1200" dirty="0" smtClean="0">
              <a:solidFill>
                <a:schemeClr val="bg1"/>
              </a:solidFill>
              <a:latin typeface="+mn-lt"/>
              <a:ea typeface="標楷體" pitchFamily="65" charset="-120"/>
            </a:rPr>
            <a:t>』</a:t>
          </a:r>
          <a:endParaRPr lang="zh-TW" altLang="en-US" sz="2200" b="1" i="0" kern="1200" dirty="0" smtClean="0">
            <a:solidFill>
              <a:schemeClr val="bg1"/>
            </a:solidFill>
            <a:latin typeface="+mn-lt"/>
            <a:ea typeface="標楷體" pitchFamily="65" charset="-120"/>
          </a:endParaRPr>
        </a:p>
      </dsp:txBody>
      <dsp:txXfrm rot="10800000">
        <a:off x="0" y="2828726"/>
        <a:ext cx="4114799" cy="1697236"/>
      </dsp:txXfrm>
    </dsp:sp>
    <dsp:sp modelId="{FB6E8A16-999F-4771-A66F-3E584F12A189}">
      <dsp:nvSpPr>
        <dsp:cNvPr id="0" name=""/>
        <dsp:cNvSpPr/>
      </dsp:nvSpPr>
      <dsp:spPr>
        <a:xfrm rot="5400000">
          <a:off x="5040709" y="1337072"/>
          <a:ext cx="2262981" cy="4114799"/>
        </a:xfrm>
        <a:prstGeom prst="round1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i="0" kern="1200" dirty="0" smtClean="0">
              <a:latin typeface="+mn-lt"/>
              <a:ea typeface="標楷體" pitchFamily="65" charset="-120"/>
            </a:rPr>
            <a:t>研訂原住民</a:t>
          </a:r>
          <a:r>
            <a:rPr lang="en-US" altLang="en-US" sz="2400" b="1" i="0" kern="1200" dirty="0" smtClean="0">
              <a:latin typeface="+mn-lt"/>
              <a:ea typeface="標楷體" pitchFamily="65" charset="-120"/>
            </a:rPr>
            <a:t>『</a:t>
          </a:r>
          <a:r>
            <a:rPr lang="zh-TW" altLang="en-US" sz="2400" b="1" i="0" kern="1200" dirty="0" smtClean="0">
              <a:solidFill>
                <a:srgbClr val="FFFF00"/>
              </a:solidFill>
              <a:latin typeface="+mn-lt"/>
              <a:ea typeface="標楷體" pitchFamily="65" charset="-120"/>
            </a:rPr>
            <a:t>採取</a:t>
          </a:r>
          <a:r>
            <a:rPr lang="en-US" altLang="en-US" sz="2400" b="1" i="0" kern="1200" dirty="0" smtClean="0">
              <a:latin typeface="+mn-lt"/>
              <a:ea typeface="標楷體" pitchFamily="65" charset="-120"/>
            </a:rPr>
            <a:t>』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i="0" kern="1200" dirty="0" smtClean="0">
              <a:latin typeface="+mn-lt"/>
              <a:ea typeface="標楷體" pitchFamily="65" charset="-120"/>
            </a:rPr>
            <a:t>或</a:t>
          </a:r>
          <a:r>
            <a:rPr lang="en-US" altLang="zh-TW" sz="2400" b="1" i="0" kern="1200" dirty="0" smtClean="0">
              <a:latin typeface="+mn-lt"/>
              <a:ea typeface="標楷體" pitchFamily="65" charset="-120"/>
            </a:rPr>
            <a:t>『</a:t>
          </a:r>
          <a:r>
            <a:rPr lang="zh-TW" altLang="en-US" sz="2400" b="1" i="0" kern="1200" dirty="0" smtClean="0">
              <a:solidFill>
                <a:srgbClr val="FFFF00"/>
              </a:solidFill>
              <a:latin typeface="+mn-lt"/>
              <a:ea typeface="標楷體" pitchFamily="65" charset="-120"/>
            </a:rPr>
            <a:t>利用</a:t>
          </a:r>
          <a:r>
            <a:rPr lang="en-US" altLang="en-US" sz="2400" b="1" i="0" kern="1200" dirty="0" smtClean="0">
              <a:latin typeface="+mn-lt"/>
              <a:ea typeface="標楷體" pitchFamily="65" charset="-120"/>
            </a:rPr>
            <a:t>』</a:t>
          </a:r>
          <a:r>
            <a:rPr lang="zh-TW" altLang="en-US" sz="2400" b="1" i="0" kern="1200" dirty="0" smtClean="0">
              <a:latin typeface="+mn-lt"/>
              <a:ea typeface="標楷體" pitchFamily="65" charset="-120"/>
            </a:rPr>
            <a:t>林產物法規</a:t>
          </a:r>
          <a:endParaRPr lang="zh-TW" altLang="en-US" sz="2400" b="1" i="0" kern="1200" dirty="0">
            <a:latin typeface="+mn-lt"/>
            <a:ea typeface="標楷體" pitchFamily="65" charset="-120"/>
          </a:endParaRPr>
        </a:p>
      </dsp:txBody>
      <dsp:txXfrm rot="5400000">
        <a:off x="5323581" y="1619944"/>
        <a:ext cx="1697236" cy="4114799"/>
      </dsp:txXfrm>
    </dsp:sp>
    <dsp:sp modelId="{6D45E369-D517-494C-B9CA-B733086F3FD0}">
      <dsp:nvSpPr>
        <dsp:cNvPr id="0" name=""/>
        <dsp:cNvSpPr/>
      </dsp:nvSpPr>
      <dsp:spPr>
        <a:xfrm>
          <a:off x="2880359" y="1697236"/>
          <a:ext cx="2468880" cy="1131490"/>
        </a:xfrm>
        <a:prstGeom prst="roundRect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+mn-lt"/>
              <a:ea typeface="標楷體" pitchFamily="65" charset="-120"/>
            </a:rPr>
            <a:t>森林法</a:t>
          </a:r>
          <a:endParaRPr lang="en-US" altLang="zh-TW" sz="2800" b="1" kern="1200" dirty="0" smtClean="0">
            <a:latin typeface="+mn-lt"/>
            <a:ea typeface="標楷體" pitchFamily="65" charset="-12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latin typeface="+mn-lt"/>
              <a:ea typeface="標楷體" pitchFamily="65" charset="-120"/>
            </a:rPr>
            <a:t>第</a:t>
          </a:r>
          <a:r>
            <a:rPr lang="en-US" altLang="zh-TW" sz="2800" b="1" kern="1200" dirty="0" smtClean="0">
              <a:latin typeface="+mn-lt"/>
              <a:ea typeface="標楷體" pitchFamily="65" charset="-120"/>
            </a:rPr>
            <a:t>15</a:t>
          </a:r>
          <a:r>
            <a:rPr lang="zh-TW" altLang="en-US" sz="2800" b="1" kern="1200" dirty="0" smtClean="0">
              <a:latin typeface="+mn-lt"/>
              <a:ea typeface="標楷體" pitchFamily="65" charset="-120"/>
            </a:rPr>
            <a:t>條第</a:t>
          </a:r>
          <a:r>
            <a:rPr lang="en-US" altLang="zh-TW" sz="2800" b="1" kern="1200" dirty="0" smtClean="0">
              <a:latin typeface="+mn-lt"/>
              <a:ea typeface="標楷體" pitchFamily="65" charset="-120"/>
            </a:rPr>
            <a:t>4</a:t>
          </a:r>
          <a:r>
            <a:rPr lang="zh-TW" altLang="en-US" sz="2800" b="1" kern="1200" dirty="0" smtClean="0">
              <a:latin typeface="+mn-lt"/>
              <a:ea typeface="標楷體" pitchFamily="65" charset="-120"/>
            </a:rPr>
            <a:t>項</a:t>
          </a:r>
          <a:endParaRPr lang="zh-TW" altLang="en-US" sz="2800" b="1" kern="1200" dirty="0">
            <a:latin typeface="+mn-lt"/>
            <a:ea typeface="標楷體" pitchFamily="65" charset="-120"/>
          </a:endParaRPr>
        </a:p>
      </dsp:txBody>
      <dsp:txXfrm>
        <a:off x="2880359" y="1697236"/>
        <a:ext cx="2468880" cy="1131490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CB71381-202C-4242-9F39-A4AD5082D302}">
      <dsp:nvSpPr>
        <dsp:cNvPr id="0" name=""/>
        <dsp:cNvSpPr/>
      </dsp:nvSpPr>
      <dsp:spPr>
        <a:xfrm>
          <a:off x="658891" y="0"/>
          <a:ext cx="7467441" cy="1860550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08DD18-2698-410C-B276-860F87D64CBB}">
      <dsp:nvSpPr>
        <dsp:cNvPr id="0" name=""/>
        <dsp:cNvSpPr/>
      </dsp:nvSpPr>
      <dsp:spPr>
        <a:xfrm>
          <a:off x="72258" y="558164"/>
          <a:ext cx="2157964" cy="7442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latin typeface="+mn-lt"/>
              <a:ea typeface="標楷體" pitchFamily="65" charset="-120"/>
            </a:rPr>
            <a:t>105</a:t>
          </a:r>
          <a:r>
            <a:rPr lang="zh-TW" altLang="en-US" sz="1800" b="1" kern="1200" dirty="0" smtClean="0">
              <a:latin typeface="+mn-lt"/>
              <a:ea typeface="標楷體" pitchFamily="65" charset="-120"/>
            </a:rPr>
            <a:t>年</a:t>
          </a:r>
          <a:r>
            <a:rPr lang="en-US" altLang="zh-TW" sz="1800" b="1" kern="1200" dirty="0" smtClean="0">
              <a:latin typeface="+mn-lt"/>
              <a:ea typeface="標楷體" pitchFamily="65" charset="-120"/>
            </a:rPr>
            <a:t>7</a:t>
          </a:r>
          <a:r>
            <a:rPr lang="zh-TW" altLang="en-US" sz="1800" b="1" kern="1200" dirty="0" smtClean="0">
              <a:latin typeface="+mn-lt"/>
              <a:ea typeface="標楷體" pitchFamily="65" charset="-120"/>
            </a:rPr>
            <a:t>月</a:t>
          </a:r>
          <a:r>
            <a:rPr lang="en-US" altLang="zh-TW" sz="1800" b="1" kern="1200" dirty="0" smtClean="0">
              <a:latin typeface="+mn-lt"/>
              <a:ea typeface="標楷體" pitchFamily="65" charset="-120"/>
            </a:rPr>
            <a:t>1</a:t>
          </a:r>
          <a:r>
            <a:rPr lang="zh-TW" altLang="en-US" sz="1800" b="1" kern="1200" dirty="0" smtClean="0">
              <a:latin typeface="+mn-lt"/>
              <a:ea typeface="標楷體" pitchFamily="65" charset="-120"/>
            </a:rPr>
            <a:t>日上路</a:t>
          </a:r>
          <a:endParaRPr lang="zh-TW" altLang="en-US" sz="1800" b="1" kern="1200" dirty="0">
            <a:latin typeface="+mn-lt"/>
            <a:ea typeface="標楷體" pitchFamily="65" charset="-120"/>
          </a:endParaRPr>
        </a:p>
      </dsp:txBody>
      <dsp:txXfrm>
        <a:off x="72258" y="558164"/>
        <a:ext cx="2157964" cy="744220"/>
      </dsp:txXfrm>
    </dsp:sp>
    <dsp:sp modelId="{C80C8230-DB78-4BA2-8127-8F83372717F6}">
      <dsp:nvSpPr>
        <dsp:cNvPr id="0" name=""/>
        <dsp:cNvSpPr/>
      </dsp:nvSpPr>
      <dsp:spPr>
        <a:xfrm>
          <a:off x="2669484" y="558164"/>
          <a:ext cx="2827744" cy="7442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latin typeface="+mn-lt"/>
              <a:ea typeface="標楷體" pitchFamily="65" charset="-120"/>
            </a:rPr>
            <a:t>105</a:t>
          </a:r>
          <a:r>
            <a:rPr lang="zh-TW" altLang="en-US" sz="1800" b="1" kern="1200" dirty="0" smtClean="0">
              <a:latin typeface="+mn-lt"/>
              <a:ea typeface="標楷體" pitchFamily="65" charset="-120"/>
            </a:rPr>
            <a:t>合格面積：</a:t>
          </a:r>
          <a:r>
            <a:rPr lang="en-US" altLang="zh-TW" sz="1800" b="1" kern="1200" dirty="0" smtClean="0">
              <a:latin typeface="+mn-lt"/>
              <a:ea typeface="標楷體" pitchFamily="65" charset="-120"/>
            </a:rPr>
            <a:t>25,981</a:t>
          </a:r>
          <a:r>
            <a:rPr lang="zh-TW" altLang="en-US" sz="1800" b="1" kern="1200" dirty="0" smtClean="0">
              <a:latin typeface="+mn-lt"/>
              <a:ea typeface="標楷體" pitchFamily="65" charset="-120"/>
            </a:rPr>
            <a:t>公頃</a:t>
          </a:r>
          <a:endParaRPr lang="en-US" altLang="zh-TW" sz="1800" b="1" kern="1200" dirty="0" smtClean="0">
            <a:latin typeface="+mn-lt"/>
            <a:ea typeface="標楷體" pitchFamily="65" charset="-12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latin typeface="+mn-lt"/>
              <a:ea typeface="標楷體" pitchFamily="65" charset="-120"/>
            </a:rPr>
            <a:t>106</a:t>
          </a:r>
          <a:r>
            <a:rPr lang="zh-TW" altLang="en-US" sz="1800" b="1" kern="1200" dirty="0" smtClean="0">
              <a:latin typeface="+mn-lt"/>
              <a:ea typeface="標楷體" pitchFamily="65" charset="-120"/>
            </a:rPr>
            <a:t>申請面積：</a:t>
          </a:r>
          <a:r>
            <a:rPr lang="en-US" altLang="zh-TW" sz="1800" b="1" kern="1200" dirty="0" smtClean="0">
              <a:latin typeface="+mn-lt"/>
              <a:ea typeface="標楷體" pitchFamily="65" charset="-120"/>
            </a:rPr>
            <a:t>45,175</a:t>
          </a:r>
          <a:r>
            <a:rPr lang="zh-TW" altLang="en-US" sz="1800" b="1" kern="1200" dirty="0" smtClean="0">
              <a:latin typeface="+mn-lt"/>
              <a:ea typeface="標楷體" pitchFamily="65" charset="-120"/>
            </a:rPr>
            <a:t>公頃</a:t>
          </a:r>
          <a:endParaRPr lang="zh-TW" altLang="en-US" sz="1800" b="1" kern="1200" dirty="0">
            <a:latin typeface="+mn-lt"/>
            <a:ea typeface="標楷體" pitchFamily="65" charset="-120"/>
          </a:endParaRPr>
        </a:p>
      </dsp:txBody>
      <dsp:txXfrm>
        <a:off x="2669484" y="558164"/>
        <a:ext cx="2827744" cy="744220"/>
      </dsp:txXfrm>
    </dsp:sp>
    <dsp:sp modelId="{9FE9B0BA-5292-444D-A0B5-52AACBE8B4D8}">
      <dsp:nvSpPr>
        <dsp:cNvPr id="0" name=""/>
        <dsp:cNvSpPr/>
      </dsp:nvSpPr>
      <dsp:spPr>
        <a:xfrm>
          <a:off x="5936489" y="558164"/>
          <a:ext cx="2776477" cy="7442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latin typeface="+mn-lt"/>
              <a:ea typeface="標楷體" pitchFamily="65" charset="-120"/>
            </a:rPr>
            <a:t>105</a:t>
          </a:r>
          <a:r>
            <a:rPr lang="zh-TW" altLang="en-US" sz="1800" b="1" kern="1200" dirty="0" smtClean="0">
              <a:latin typeface="+mn-lt"/>
              <a:ea typeface="標楷體" pitchFamily="65" charset="-120"/>
            </a:rPr>
            <a:t>年核撥</a:t>
          </a:r>
          <a:r>
            <a:rPr lang="en-US" altLang="zh-TW" sz="1800" b="1" kern="1200" dirty="0" smtClean="0">
              <a:latin typeface="+mn-lt"/>
              <a:ea typeface="標楷體" pitchFamily="65" charset="-120"/>
            </a:rPr>
            <a:t>5</a:t>
          </a:r>
          <a:r>
            <a:rPr lang="zh-TW" altLang="en-US" sz="1800" b="1" kern="1200" dirty="0" smtClean="0">
              <a:latin typeface="+mn-lt"/>
              <a:ea typeface="標楷體" pitchFamily="65" charset="-120"/>
            </a:rPr>
            <a:t>億</a:t>
          </a:r>
          <a:r>
            <a:rPr lang="en-US" altLang="zh-TW" sz="1800" b="1" kern="1200" dirty="0" smtClean="0">
              <a:latin typeface="+mn-lt"/>
              <a:ea typeface="標楷體" pitchFamily="65" charset="-120"/>
            </a:rPr>
            <a:t>3,477</a:t>
          </a:r>
          <a:r>
            <a:rPr lang="zh-TW" altLang="en-US" sz="1800" b="1" kern="1200" dirty="0" smtClean="0">
              <a:latin typeface="+mn-lt"/>
              <a:ea typeface="標楷體" pitchFamily="65" charset="-120"/>
            </a:rPr>
            <a:t>萬元</a:t>
          </a:r>
          <a:endParaRPr lang="en-US" altLang="zh-TW" sz="1800" b="1" kern="1200" dirty="0" smtClean="0">
            <a:latin typeface="+mn-lt"/>
            <a:ea typeface="標楷體" pitchFamily="65" charset="-120"/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800" b="1" kern="1200" dirty="0" smtClean="0">
              <a:latin typeface="+mn-lt"/>
              <a:ea typeface="標楷體" pitchFamily="65" charset="-120"/>
            </a:rPr>
            <a:t>106</a:t>
          </a:r>
          <a:r>
            <a:rPr lang="zh-TW" altLang="en-US" sz="1800" b="1" kern="1200" dirty="0" smtClean="0">
              <a:latin typeface="+mn-lt"/>
              <a:ea typeface="標楷體" pitchFamily="65" charset="-120"/>
            </a:rPr>
            <a:t>年預計</a:t>
          </a:r>
          <a:r>
            <a:rPr lang="en-US" altLang="zh-TW" sz="1800" b="1" kern="1200" dirty="0" smtClean="0">
              <a:latin typeface="+mn-lt"/>
              <a:ea typeface="標楷體" pitchFamily="65" charset="-120"/>
            </a:rPr>
            <a:t>14</a:t>
          </a:r>
          <a:r>
            <a:rPr lang="zh-TW" altLang="en-US" sz="1800" b="1" kern="1200" dirty="0" smtClean="0">
              <a:latin typeface="+mn-lt"/>
              <a:ea typeface="標楷體" pitchFamily="65" charset="-120"/>
            </a:rPr>
            <a:t>億</a:t>
          </a:r>
          <a:r>
            <a:rPr lang="en-US" altLang="zh-TW" sz="1800" b="1" kern="1200" dirty="0" smtClean="0">
              <a:latin typeface="+mn-lt"/>
              <a:ea typeface="標楷體" pitchFamily="65" charset="-120"/>
            </a:rPr>
            <a:t>1,889</a:t>
          </a:r>
          <a:r>
            <a:rPr lang="zh-TW" altLang="en-US" sz="1800" b="1" kern="1200" dirty="0" smtClean="0">
              <a:latin typeface="+mn-lt"/>
              <a:ea typeface="標楷體" pitchFamily="65" charset="-120"/>
            </a:rPr>
            <a:t>萬元</a:t>
          </a:r>
          <a:endParaRPr lang="zh-TW" altLang="en-US" sz="1800" b="1" kern="1200" dirty="0">
            <a:latin typeface="+mn-lt"/>
            <a:ea typeface="標楷體" pitchFamily="65" charset="-120"/>
          </a:endParaRPr>
        </a:p>
      </dsp:txBody>
      <dsp:txXfrm>
        <a:off x="5936489" y="558164"/>
        <a:ext cx="2776477" cy="744220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5A7267F-B882-47BE-B720-4776F81904A6}">
      <dsp:nvSpPr>
        <dsp:cNvPr id="0" name=""/>
        <dsp:cNvSpPr/>
      </dsp:nvSpPr>
      <dsp:spPr>
        <a:xfrm rot="1963119">
          <a:off x="2912244" y="3372260"/>
          <a:ext cx="1358464" cy="52470"/>
        </a:xfrm>
        <a:custGeom>
          <a:avLst/>
          <a:gdLst/>
          <a:ahLst/>
          <a:cxnLst/>
          <a:rect l="0" t="0" r="0" b="0"/>
          <a:pathLst>
            <a:path>
              <a:moveTo>
                <a:pt x="0" y="26235"/>
              </a:moveTo>
              <a:lnTo>
                <a:pt x="1358464" y="2623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033110-681C-4A56-9132-AE9986D0DB4B}">
      <dsp:nvSpPr>
        <dsp:cNvPr id="0" name=""/>
        <dsp:cNvSpPr/>
      </dsp:nvSpPr>
      <dsp:spPr>
        <a:xfrm rot="7349">
          <a:off x="3020014" y="2459904"/>
          <a:ext cx="1065672" cy="52470"/>
        </a:xfrm>
        <a:custGeom>
          <a:avLst/>
          <a:gdLst/>
          <a:ahLst/>
          <a:cxnLst/>
          <a:rect l="0" t="0" r="0" b="0"/>
          <a:pathLst>
            <a:path>
              <a:moveTo>
                <a:pt x="0" y="26235"/>
              </a:moveTo>
              <a:lnTo>
                <a:pt x="1065672" y="2623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3226DF-C548-462B-B523-99115C45FAC6}">
      <dsp:nvSpPr>
        <dsp:cNvPr id="0" name=""/>
        <dsp:cNvSpPr/>
      </dsp:nvSpPr>
      <dsp:spPr>
        <a:xfrm rot="19703351">
          <a:off x="2918842" y="1574374"/>
          <a:ext cx="1363768" cy="52470"/>
        </a:xfrm>
        <a:custGeom>
          <a:avLst/>
          <a:gdLst/>
          <a:ahLst/>
          <a:cxnLst/>
          <a:rect l="0" t="0" r="0" b="0"/>
          <a:pathLst>
            <a:path>
              <a:moveTo>
                <a:pt x="0" y="26235"/>
              </a:moveTo>
              <a:lnTo>
                <a:pt x="1363768" y="26235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3996344-FDA9-4575-8B57-A536094C317F}">
      <dsp:nvSpPr>
        <dsp:cNvPr id="0" name=""/>
        <dsp:cNvSpPr/>
      </dsp:nvSpPr>
      <dsp:spPr>
        <a:xfrm>
          <a:off x="154366" y="792096"/>
          <a:ext cx="3057037" cy="3412146"/>
        </a:xfrm>
        <a:prstGeom prst="ellipse">
          <a:avLst/>
        </a:prstGeom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7B6F541-8168-42A9-ACA8-0B464384326C}">
      <dsp:nvSpPr>
        <dsp:cNvPr id="0" name=""/>
        <dsp:cNvSpPr/>
      </dsp:nvSpPr>
      <dsp:spPr>
        <a:xfrm>
          <a:off x="4043839" y="144015"/>
          <a:ext cx="1566392" cy="1403689"/>
        </a:xfrm>
        <a:prstGeom prst="ellipse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/>
            <a:t>定期</a:t>
          </a:r>
          <a:endParaRPr lang="en-US" altLang="zh-TW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 smtClean="0"/>
            <a:t>召開會議</a:t>
          </a:r>
          <a:endParaRPr lang="zh-TW" altLang="en-US" sz="1900" b="1" kern="1200" dirty="0"/>
        </a:p>
      </dsp:txBody>
      <dsp:txXfrm>
        <a:off x="4043839" y="144015"/>
        <a:ext cx="1566392" cy="1403689"/>
      </dsp:txXfrm>
    </dsp:sp>
    <dsp:sp modelId="{C4E3D148-BD2D-4FB8-BFAE-96E7EDB98CDD}">
      <dsp:nvSpPr>
        <dsp:cNvPr id="0" name=""/>
        <dsp:cNvSpPr/>
      </dsp:nvSpPr>
      <dsp:spPr>
        <a:xfrm>
          <a:off x="5626961" y="144015"/>
          <a:ext cx="2349588" cy="1403689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9050">
          <a:solidFill>
            <a:srgbClr val="A50021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/>
            <a:t>積極協調部會，定期召開會議。</a:t>
          </a:r>
          <a:endParaRPr lang="zh-TW" alt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/>
            <a:t>目前已召開</a:t>
          </a:r>
          <a:r>
            <a:rPr lang="en-US" altLang="zh-TW" sz="1800" b="1" kern="1200" dirty="0" smtClean="0"/>
            <a:t>5</a:t>
          </a:r>
          <a:r>
            <a:rPr lang="zh-TW" altLang="en-US" sz="1800" b="1" kern="1200" dirty="0" smtClean="0"/>
            <a:t>次會議，第</a:t>
          </a:r>
          <a:r>
            <a:rPr lang="en-US" altLang="zh-TW" sz="1800" b="1" kern="1200" dirty="0" smtClean="0"/>
            <a:t>6</a:t>
          </a:r>
          <a:r>
            <a:rPr lang="zh-TW" altLang="en-US" sz="1800" b="1" kern="1200" dirty="0" smtClean="0"/>
            <a:t>次會議預定</a:t>
          </a:r>
          <a:r>
            <a:rPr lang="en-US" altLang="zh-TW" sz="1800" b="1" kern="1200" dirty="0" smtClean="0"/>
            <a:t>7</a:t>
          </a:r>
          <a:r>
            <a:rPr lang="zh-TW" altLang="en-US" sz="1800" b="1" kern="1200" dirty="0" smtClean="0"/>
            <a:t>月底召開。</a:t>
          </a:r>
          <a:endParaRPr lang="zh-TW" altLang="en-US" sz="1800" b="1" kern="1200" dirty="0"/>
        </a:p>
      </dsp:txBody>
      <dsp:txXfrm>
        <a:off x="5626961" y="144015"/>
        <a:ext cx="2349588" cy="1403689"/>
      </dsp:txXfrm>
    </dsp:sp>
    <dsp:sp modelId="{A6AC1A11-B288-4A3E-8D00-03A8AD6ABE9B}">
      <dsp:nvSpPr>
        <dsp:cNvPr id="0" name=""/>
        <dsp:cNvSpPr/>
      </dsp:nvSpPr>
      <dsp:spPr>
        <a:xfrm>
          <a:off x="4085683" y="1728197"/>
          <a:ext cx="1540164" cy="1521456"/>
        </a:xfrm>
        <a:prstGeom prst="ellipse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/>
            <a:t>踐行</a:t>
          </a:r>
          <a:endParaRPr lang="en-US" altLang="zh-TW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 smtClean="0"/>
            <a:t>轉型正義</a:t>
          </a:r>
          <a:endParaRPr lang="zh-TW" altLang="en-US" sz="1900" b="1" kern="1200" dirty="0"/>
        </a:p>
      </dsp:txBody>
      <dsp:txXfrm>
        <a:off x="4085683" y="1728197"/>
        <a:ext cx="1540164" cy="1521456"/>
      </dsp:txXfrm>
    </dsp:sp>
    <dsp:sp modelId="{D98E5835-2F0B-4C5A-B012-F37DDBF61099}">
      <dsp:nvSpPr>
        <dsp:cNvPr id="0" name=""/>
        <dsp:cNvSpPr/>
      </dsp:nvSpPr>
      <dsp:spPr>
        <a:xfrm>
          <a:off x="5675363" y="1728197"/>
          <a:ext cx="2310247" cy="1521456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9050">
          <a:solidFill>
            <a:srgbClr val="80000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/>
            <a:t>建構民族法制，踐行轉型正義。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/>
            <a:t>周全原基法相關法令保障原住民族權益。</a:t>
          </a:r>
        </a:p>
      </dsp:txBody>
      <dsp:txXfrm>
        <a:off x="5675363" y="1728197"/>
        <a:ext cx="2310247" cy="1521456"/>
      </dsp:txXfrm>
    </dsp:sp>
    <dsp:sp modelId="{113D0152-CB7F-421E-9FEA-6A719284B413}">
      <dsp:nvSpPr>
        <dsp:cNvPr id="0" name=""/>
        <dsp:cNvSpPr/>
      </dsp:nvSpPr>
      <dsp:spPr>
        <a:xfrm>
          <a:off x="4044375" y="3384375"/>
          <a:ext cx="1568483" cy="1617837"/>
        </a:xfrm>
        <a:prstGeom prst="ellipse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/>
            <a:t>接軌</a:t>
          </a:r>
          <a:endParaRPr lang="en-US" altLang="zh-TW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900" b="1" kern="1200" dirty="0" smtClean="0"/>
            <a:t>原權宣言</a:t>
          </a:r>
          <a:endParaRPr lang="zh-TW" altLang="en-US" sz="1900" b="1" kern="1200" dirty="0"/>
        </a:p>
      </dsp:txBody>
      <dsp:txXfrm>
        <a:off x="4044375" y="3384375"/>
        <a:ext cx="1568483" cy="1617837"/>
      </dsp:txXfrm>
    </dsp:sp>
    <dsp:sp modelId="{74D20A29-3103-47AB-BE51-F5A7158D585E}">
      <dsp:nvSpPr>
        <dsp:cNvPr id="0" name=""/>
        <dsp:cNvSpPr/>
      </dsp:nvSpPr>
      <dsp:spPr>
        <a:xfrm>
          <a:off x="5626974" y="3384375"/>
          <a:ext cx="2352725" cy="1617837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9050">
          <a:solidFill>
            <a:srgbClr val="800000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/>
            <a:t>落實</a:t>
          </a:r>
          <a:r>
            <a:rPr lang="en-US" altLang="zh-TW" sz="1800" b="1" kern="1200" dirty="0" smtClean="0"/>
            <a:t>《</a:t>
          </a:r>
          <a:r>
            <a:rPr lang="zh-TW" altLang="en-US" sz="1800" b="1" kern="1200" dirty="0" smtClean="0"/>
            <a:t>原基法</a:t>
          </a:r>
          <a:r>
            <a:rPr lang="en-US" altLang="zh-TW" sz="1800" b="1" kern="1200" dirty="0" smtClean="0"/>
            <a:t>》</a:t>
          </a:r>
          <a:r>
            <a:rPr lang="zh-TW" altLang="en-US" sz="1800" b="1" kern="1200" dirty="0" smtClean="0"/>
            <a:t>，接軌原權宣言。</a:t>
          </a:r>
          <a:endParaRPr lang="zh-TW" altLang="en-US" sz="1800" b="1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800" b="1" kern="1200" dirty="0" smtClean="0"/>
            <a:t>我國雖非聯合國會員國，仍積極落實世界原住民族權利宣言。</a:t>
          </a:r>
          <a:endParaRPr lang="zh-TW" altLang="en-US" sz="1800" b="1" kern="1200" dirty="0"/>
        </a:p>
      </dsp:txBody>
      <dsp:txXfrm>
        <a:off x="5626974" y="3384375"/>
        <a:ext cx="2352725" cy="1617837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1E9FC84-B4F9-4895-84D4-73D9F0DEB66B}">
      <dsp:nvSpPr>
        <dsp:cNvPr id="0" name=""/>
        <dsp:cNvSpPr/>
      </dsp:nvSpPr>
      <dsp:spPr>
        <a:xfrm>
          <a:off x="2790667" y="2389786"/>
          <a:ext cx="2836306" cy="2521738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kern="1200" dirty="0" smtClean="0"/>
            <a:t>原推會</a:t>
          </a:r>
          <a:endParaRPr lang="en-US" altLang="zh-TW" sz="4000" kern="1200" dirty="0" smtClean="0"/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800" kern="1200" dirty="0" smtClean="0"/>
            <a:t>協調平台</a:t>
          </a:r>
          <a:endParaRPr lang="zh-TW" altLang="en-US" sz="3800" kern="1200" dirty="0"/>
        </a:p>
      </dsp:txBody>
      <dsp:txXfrm>
        <a:off x="2790667" y="2389786"/>
        <a:ext cx="2836306" cy="2521738"/>
      </dsp:txXfrm>
    </dsp:sp>
    <dsp:sp modelId="{ED9482A4-C29E-4AE2-88D2-CD3B53F967D2}">
      <dsp:nvSpPr>
        <dsp:cNvPr id="0" name=""/>
        <dsp:cNvSpPr/>
      </dsp:nvSpPr>
      <dsp:spPr>
        <a:xfrm rot="12662724">
          <a:off x="1467531" y="2156946"/>
          <a:ext cx="1740265" cy="63326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676E45-016C-4781-8EB2-C5FE9F01C0E7}">
      <dsp:nvSpPr>
        <dsp:cNvPr id="0" name=""/>
        <dsp:cNvSpPr/>
      </dsp:nvSpPr>
      <dsp:spPr>
        <a:xfrm>
          <a:off x="138114" y="1152330"/>
          <a:ext cx="2637222" cy="16834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列管追蹤原基法未完成子法</a:t>
          </a:r>
          <a:endParaRPr lang="zh-TW" altLang="en-US" sz="2800" kern="1200" dirty="0"/>
        </a:p>
      </dsp:txBody>
      <dsp:txXfrm>
        <a:off x="138114" y="1152330"/>
        <a:ext cx="2637222" cy="1683462"/>
      </dsp:txXfrm>
    </dsp:sp>
    <dsp:sp modelId="{9A3ACA65-D906-433A-9557-CAF64CCA5BF2}">
      <dsp:nvSpPr>
        <dsp:cNvPr id="0" name=""/>
        <dsp:cNvSpPr/>
      </dsp:nvSpPr>
      <dsp:spPr>
        <a:xfrm rot="16281522">
          <a:off x="3519519" y="1274433"/>
          <a:ext cx="1574520" cy="63326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355531-DDCC-4537-87F3-94F065041F11}">
      <dsp:nvSpPr>
        <dsp:cNvPr id="0" name=""/>
        <dsp:cNvSpPr/>
      </dsp:nvSpPr>
      <dsp:spPr>
        <a:xfrm>
          <a:off x="2889185" y="-5823"/>
          <a:ext cx="2778082" cy="146039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340759"/>
                <a:satOff val="-2919"/>
                <a:lumOff val="686"/>
                <a:alphaOff val="0"/>
                <a:shade val="51000"/>
                <a:satMod val="130000"/>
              </a:schemeClr>
            </a:gs>
            <a:gs pos="80000">
              <a:schemeClr val="accent2">
                <a:hueOff val="2340759"/>
                <a:satOff val="-2919"/>
                <a:lumOff val="686"/>
                <a:alphaOff val="0"/>
                <a:shade val="93000"/>
                <a:satMod val="130000"/>
              </a:schemeClr>
            </a:gs>
            <a:gs pos="100000">
              <a:schemeClr val="accent2">
                <a:hueOff val="2340759"/>
                <a:satOff val="-2919"/>
                <a:lumOff val="68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原轉會議規劃建議之後續議事及協調事項</a:t>
          </a:r>
          <a:endParaRPr lang="zh-TW" altLang="en-US" sz="2800" kern="1200" dirty="0"/>
        </a:p>
      </dsp:txBody>
      <dsp:txXfrm>
        <a:off x="2889185" y="-5823"/>
        <a:ext cx="2778082" cy="1460399"/>
      </dsp:txXfrm>
    </dsp:sp>
    <dsp:sp modelId="{546B90AA-E24A-4768-8FE1-5CDF259DBEB0}">
      <dsp:nvSpPr>
        <dsp:cNvPr id="0" name=""/>
        <dsp:cNvSpPr/>
      </dsp:nvSpPr>
      <dsp:spPr>
        <a:xfrm rot="19699930">
          <a:off x="5326472" y="2184012"/>
          <a:ext cx="1819110" cy="633267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8135EC-DE86-4D39-AA56-E1F3014C070F}">
      <dsp:nvSpPr>
        <dsp:cNvPr id="0" name=""/>
        <dsp:cNvSpPr/>
      </dsp:nvSpPr>
      <dsp:spPr>
        <a:xfrm>
          <a:off x="5795150" y="1076961"/>
          <a:ext cx="2434449" cy="168871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/>
            <a:t>落實總統原住民族政策</a:t>
          </a:r>
          <a:endParaRPr lang="zh-TW" altLang="en-US" sz="2800" kern="1200" dirty="0"/>
        </a:p>
      </dsp:txBody>
      <dsp:txXfrm>
        <a:off x="5795150" y="1076961"/>
        <a:ext cx="2434449" cy="1688713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0311DF5-A601-4A38-BB94-076A92222F58}">
      <dsp:nvSpPr>
        <dsp:cNvPr id="0" name=""/>
        <dsp:cNvSpPr/>
      </dsp:nvSpPr>
      <dsp:spPr>
        <a:xfrm>
          <a:off x="0" y="2736300"/>
          <a:ext cx="2082258" cy="141206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/>
            <a:t>94.2.5</a:t>
          </a:r>
          <a:r>
            <a:rPr lang="zh-TW" altLang="en-US" sz="2000" b="1" kern="1200" dirty="0" smtClean="0"/>
            <a:t>公布</a:t>
          </a:r>
          <a:endParaRPr lang="en-US" altLang="zh-TW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/>
            <a:t>原住民族基本法（</a:t>
          </a:r>
          <a:r>
            <a:rPr lang="en-US" altLang="zh-TW" sz="2000" b="1" kern="1200" dirty="0" smtClean="0"/>
            <a:t>§3</a:t>
          </a:r>
          <a:r>
            <a:rPr lang="zh-TW" altLang="en-US" sz="2000" b="1" kern="1200" dirty="0" smtClean="0"/>
            <a:t>）</a:t>
          </a:r>
          <a:endParaRPr lang="zh-TW" altLang="en-US" sz="2000" b="1" kern="1200" dirty="0"/>
        </a:p>
      </dsp:txBody>
      <dsp:txXfrm>
        <a:off x="0" y="2736300"/>
        <a:ext cx="2082258" cy="1412063"/>
      </dsp:txXfrm>
    </dsp:sp>
    <dsp:sp modelId="{ACAB6CD9-F7FC-41F7-8C58-3873A5146C24}">
      <dsp:nvSpPr>
        <dsp:cNvPr id="0" name=""/>
        <dsp:cNvSpPr/>
      </dsp:nvSpPr>
      <dsp:spPr>
        <a:xfrm rot="34642">
          <a:off x="2159991" y="3199125"/>
          <a:ext cx="738028" cy="5164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>
              <a:solidFill>
                <a:srgbClr val="003300"/>
              </a:solidFill>
            </a:rPr>
            <a:t>授權</a:t>
          </a:r>
          <a:endParaRPr lang="zh-TW" altLang="en-US" sz="1400" b="1" kern="1200" dirty="0">
            <a:solidFill>
              <a:srgbClr val="003300"/>
            </a:solidFill>
          </a:endParaRPr>
        </a:p>
      </dsp:txBody>
      <dsp:txXfrm rot="34642">
        <a:off x="2159991" y="3199125"/>
        <a:ext cx="738028" cy="516400"/>
      </dsp:txXfrm>
    </dsp:sp>
    <dsp:sp modelId="{DB8E1750-F6D7-4046-9DEB-5CF86EF54670}">
      <dsp:nvSpPr>
        <dsp:cNvPr id="0" name=""/>
        <dsp:cNvSpPr/>
      </dsp:nvSpPr>
      <dsp:spPr>
        <a:xfrm>
          <a:off x="2949728" y="2736300"/>
          <a:ext cx="2266142" cy="147336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/>
            <a:t>95.2.8</a:t>
          </a:r>
          <a:r>
            <a:rPr lang="zh-TW" altLang="en-US" sz="2000" b="1" kern="1200" dirty="0" smtClean="0"/>
            <a:t>發布</a:t>
          </a:r>
          <a:endParaRPr lang="en-US" altLang="zh-TW" sz="2000" b="1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/>
            <a:t>「行政院原住民族基本法推動會設置要點」</a:t>
          </a:r>
          <a:endParaRPr lang="zh-TW" altLang="en-US" sz="2000" b="1" kern="1200" dirty="0"/>
        </a:p>
      </dsp:txBody>
      <dsp:txXfrm>
        <a:off x="2949728" y="2736300"/>
        <a:ext cx="2266142" cy="1473366"/>
      </dsp:txXfrm>
    </dsp:sp>
    <dsp:sp modelId="{59588535-B636-4AC9-B998-E3965938F10A}">
      <dsp:nvSpPr>
        <dsp:cNvPr id="0" name=""/>
        <dsp:cNvSpPr/>
      </dsp:nvSpPr>
      <dsp:spPr>
        <a:xfrm rot="21584750">
          <a:off x="5311323" y="3208011"/>
          <a:ext cx="596116" cy="51640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700" b="1" kern="1200" dirty="0" smtClean="0">
              <a:solidFill>
                <a:srgbClr val="003300"/>
              </a:solidFill>
            </a:rPr>
            <a:t>設置</a:t>
          </a:r>
          <a:endParaRPr lang="zh-TW" altLang="en-US" sz="1700" b="1" kern="1200" dirty="0">
            <a:solidFill>
              <a:srgbClr val="003300"/>
            </a:solidFill>
          </a:endParaRPr>
        </a:p>
      </dsp:txBody>
      <dsp:txXfrm rot="21584750">
        <a:off x="5311323" y="3208011"/>
        <a:ext cx="596116" cy="516400"/>
      </dsp:txXfrm>
    </dsp:sp>
    <dsp:sp modelId="{BABFBE6E-7E3F-4338-B770-B91A5A5BCFF4}">
      <dsp:nvSpPr>
        <dsp:cNvPr id="0" name=""/>
        <dsp:cNvSpPr/>
      </dsp:nvSpPr>
      <dsp:spPr>
        <a:xfrm>
          <a:off x="5979968" y="2736300"/>
          <a:ext cx="2186184" cy="14468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b="1" kern="1200" dirty="0" smtClean="0"/>
            <a:t>行政院原住民族基本法推動會</a:t>
          </a:r>
          <a:endParaRPr lang="zh-TW" altLang="en-US" sz="2000" b="1" kern="1200" dirty="0"/>
        </a:p>
      </dsp:txBody>
      <dsp:txXfrm>
        <a:off x="5979968" y="2736300"/>
        <a:ext cx="2186184" cy="144683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13F7AB-EAD6-4B2C-B760-0DD068039BCF}">
      <dsp:nvSpPr>
        <dsp:cNvPr id="0" name=""/>
        <dsp:cNvSpPr/>
      </dsp:nvSpPr>
      <dsp:spPr>
        <a:xfrm>
          <a:off x="2122024" y="1255178"/>
          <a:ext cx="182236" cy="11217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21701"/>
              </a:lnTo>
              <a:lnTo>
                <a:pt x="182236" y="1121701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113EF3-9514-4C4B-A4D9-B5575FBCE8A5}">
      <dsp:nvSpPr>
        <dsp:cNvPr id="0" name=""/>
        <dsp:cNvSpPr/>
      </dsp:nvSpPr>
      <dsp:spPr>
        <a:xfrm>
          <a:off x="1794521" y="1255178"/>
          <a:ext cx="327502" cy="830680"/>
        </a:xfrm>
        <a:custGeom>
          <a:avLst/>
          <a:gdLst/>
          <a:ahLst/>
          <a:cxnLst/>
          <a:rect l="0" t="0" r="0" b="0"/>
          <a:pathLst>
            <a:path>
              <a:moveTo>
                <a:pt x="327502" y="0"/>
              </a:moveTo>
              <a:lnTo>
                <a:pt x="327502" y="830680"/>
              </a:lnTo>
              <a:lnTo>
                <a:pt x="0" y="830680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76F0710-B798-433C-B7DF-DC7F40B7F979}">
      <dsp:nvSpPr>
        <dsp:cNvPr id="0" name=""/>
        <dsp:cNvSpPr/>
      </dsp:nvSpPr>
      <dsp:spPr>
        <a:xfrm>
          <a:off x="2122024" y="1255178"/>
          <a:ext cx="1259481" cy="17691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7582"/>
              </a:lnTo>
              <a:lnTo>
                <a:pt x="1259481" y="1647582"/>
              </a:lnTo>
              <a:lnTo>
                <a:pt x="1259481" y="1769158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6679FC7-3D72-4D8C-943D-41CD8ED8336F}">
      <dsp:nvSpPr>
        <dsp:cNvPr id="0" name=""/>
        <dsp:cNvSpPr/>
      </dsp:nvSpPr>
      <dsp:spPr>
        <a:xfrm>
          <a:off x="2019089" y="1255178"/>
          <a:ext cx="102934" cy="1769158"/>
        </a:xfrm>
        <a:custGeom>
          <a:avLst/>
          <a:gdLst/>
          <a:ahLst/>
          <a:cxnLst/>
          <a:rect l="0" t="0" r="0" b="0"/>
          <a:pathLst>
            <a:path>
              <a:moveTo>
                <a:pt x="102934" y="0"/>
              </a:moveTo>
              <a:lnTo>
                <a:pt x="102934" y="1647582"/>
              </a:lnTo>
              <a:lnTo>
                <a:pt x="0" y="1647582"/>
              </a:lnTo>
              <a:lnTo>
                <a:pt x="0" y="1769158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C2E2A1-5B68-4148-8CE2-DD8C1D898E40}">
      <dsp:nvSpPr>
        <dsp:cNvPr id="0" name=""/>
        <dsp:cNvSpPr/>
      </dsp:nvSpPr>
      <dsp:spPr>
        <a:xfrm>
          <a:off x="578933" y="1255178"/>
          <a:ext cx="1543090" cy="1769158"/>
        </a:xfrm>
        <a:custGeom>
          <a:avLst/>
          <a:gdLst/>
          <a:ahLst/>
          <a:cxnLst/>
          <a:rect l="0" t="0" r="0" b="0"/>
          <a:pathLst>
            <a:path>
              <a:moveTo>
                <a:pt x="1543090" y="0"/>
              </a:moveTo>
              <a:lnTo>
                <a:pt x="1543090" y="1647582"/>
              </a:lnTo>
              <a:lnTo>
                <a:pt x="0" y="1647582"/>
              </a:lnTo>
              <a:lnTo>
                <a:pt x="0" y="1769158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237317-8399-4AED-BB69-68649F3B865F}">
      <dsp:nvSpPr>
        <dsp:cNvPr id="0" name=""/>
        <dsp:cNvSpPr/>
      </dsp:nvSpPr>
      <dsp:spPr>
        <a:xfrm>
          <a:off x="1368147" y="288034"/>
          <a:ext cx="1507752" cy="967143"/>
        </a:xfrm>
        <a:prstGeom prst="rect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500" b="1" kern="1200" dirty="0" smtClean="0">
              <a:solidFill>
                <a:srgbClr val="003300"/>
              </a:solidFill>
              <a:latin typeface="王漢宗特明體一標準" charset="-120"/>
              <a:ea typeface="王漢宗特明體一標準" charset="-120"/>
            </a:rPr>
            <a:t>召集人</a:t>
          </a:r>
          <a:endParaRPr lang="en-US" altLang="zh-TW" sz="2500" b="1" kern="1200" dirty="0" smtClean="0">
            <a:solidFill>
              <a:srgbClr val="003300"/>
            </a:solidFill>
            <a:latin typeface="王漢宗特明體一標準" charset="-120"/>
            <a:ea typeface="王漢宗特明體一標準" charset="-120"/>
          </a:endParaRP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000" b="1" kern="1200" dirty="0" smtClean="0">
              <a:solidFill>
                <a:srgbClr val="003300"/>
              </a:solidFill>
            </a:rPr>
            <a:t>(</a:t>
          </a:r>
          <a:r>
            <a:rPr lang="zh-TW" altLang="en-US" sz="2000" b="1" kern="1200" dirty="0" smtClean="0">
              <a:solidFill>
                <a:srgbClr val="003300"/>
              </a:solidFill>
            </a:rPr>
            <a:t>院長兼任</a:t>
          </a:r>
          <a:r>
            <a:rPr lang="en-US" altLang="zh-TW" sz="2000" b="1" kern="1200" dirty="0" smtClean="0">
              <a:solidFill>
                <a:srgbClr val="003300"/>
              </a:solidFill>
            </a:rPr>
            <a:t>)</a:t>
          </a:r>
        </a:p>
      </dsp:txBody>
      <dsp:txXfrm>
        <a:off x="1368147" y="288034"/>
        <a:ext cx="1507752" cy="967143"/>
      </dsp:txXfrm>
    </dsp:sp>
    <dsp:sp modelId="{77C01416-3B25-4682-A5FA-8E7CFB8998E9}">
      <dsp:nvSpPr>
        <dsp:cNvPr id="0" name=""/>
        <dsp:cNvSpPr/>
      </dsp:nvSpPr>
      <dsp:spPr>
        <a:xfrm>
          <a:off x="0" y="3024337"/>
          <a:ext cx="1157867" cy="861227"/>
        </a:xfrm>
        <a:prstGeom prst="rect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/>
            <a:t>機關首長</a:t>
          </a:r>
          <a:endParaRPr lang="en-US" altLang="zh-TW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kern="1200" dirty="0" smtClean="0"/>
            <a:t>11</a:t>
          </a:r>
          <a:r>
            <a:rPr lang="zh-TW" altLang="en-US" sz="1600" b="1" kern="1200" dirty="0" smtClean="0"/>
            <a:t>人</a:t>
          </a:r>
          <a:endParaRPr lang="zh-TW" altLang="en-US" sz="1600" b="1" kern="1200" dirty="0"/>
        </a:p>
      </dsp:txBody>
      <dsp:txXfrm>
        <a:off x="0" y="3024337"/>
        <a:ext cx="1157867" cy="861227"/>
      </dsp:txXfrm>
    </dsp:sp>
    <dsp:sp modelId="{D33A02FF-AF16-4872-8C54-037006FB7F6B}">
      <dsp:nvSpPr>
        <dsp:cNvPr id="0" name=""/>
        <dsp:cNvSpPr/>
      </dsp:nvSpPr>
      <dsp:spPr>
        <a:xfrm>
          <a:off x="1440155" y="3024337"/>
          <a:ext cx="1157867" cy="866965"/>
        </a:xfrm>
        <a:prstGeom prst="rect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/>
            <a:t>民族代表</a:t>
          </a:r>
          <a:endParaRPr lang="en-US" altLang="zh-TW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kern="1200" dirty="0" smtClean="0"/>
            <a:t>23</a:t>
          </a:r>
          <a:r>
            <a:rPr lang="zh-TW" altLang="en-US" sz="1600" b="1" kern="1200" dirty="0" smtClean="0"/>
            <a:t>人</a:t>
          </a:r>
          <a:endParaRPr lang="zh-TW" altLang="en-US" sz="1600" b="1" kern="1200" dirty="0"/>
        </a:p>
      </dsp:txBody>
      <dsp:txXfrm>
        <a:off x="1440155" y="3024337"/>
        <a:ext cx="1157867" cy="866965"/>
      </dsp:txXfrm>
    </dsp:sp>
    <dsp:sp modelId="{67D3BB88-E986-4E9A-920A-DA9569D1AAA2}">
      <dsp:nvSpPr>
        <dsp:cNvPr id="0" name=""/>
        <dsp:cNvSpPr/>
      </dsp:nvSpPr>
      <dsp:spPr>
        <a:xfrm>
          <a:off x="2802572" y="3024337"/>
          <a:ext cx="1157867" cy="861227"/>
        </a:xfrm>
        <a:prstGeom prst="rect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/>
            <a:t>專家學者</a:t>
          </a:r>
          <a:endParaRPr lang="en-US" altLang="zh-TW" sz="1600" b="1" kern="1200" dirty="0" smtClean="0"/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kern="1200" dirty="0" smtClean="0"/>
            <a:t>5</a:t>
          </a:r>
          <a:r>
            <a:rPr lang="zh-TW" altLang="en-US" sz="1600" b="1" kern="1200" dirty="0" smtClean="0"/>
            <a:t>人</a:t>
          </a:r>
          <a:endParaRPr lang="zh-TW" altLang="en-US" sz="1600" b="1" kern="1200" dirty="0"/>
        </a:p>
      </dsp:txBody>
      <dsp:txXfrm>
        <a:off x="2802572" y="3024337"/>
        <a:ext cx="1157867" cy="861227"/>
      </dsp:txXfrm>
    </dsp:sp>
    <dsp:sp modelId="{11590F58-D255-469B-8F79-9B48BAE2F558}">
      <dsp:nvSpPr>
        <dsp:cNvPr id="0" name=""/>
        <dsp:cNvSpPr/>
      </dsp:nvSpPr>
      <dsp:spPr>
        <a:xfrm>
          <a:off x="216023" y="1656183"/>
          <a:ext cx="1578498" cy="859352"/>
        </a:xfrm>
        <a:prstGeom prst="rect">
          <a:avLst/>
        </a:prstGeom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rgbClr val="003300"/>
              </a:solidFill>
            </a:rPr>
            <a:t>執行長</a:t>
          </a:r>
          <a:endParaRPr lang="en-US" altLang="zh-TW" sz="1600" b="1" kern="1200" dirty="0" smtClean="0">
            <a:solidFill>
              <a:srgbClr val="003300"/>
            </a:solidFill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kern="1200" dirty="0" smtClean="0">
              <a:solidFill>
                <a:srgbClr val="003300"/>
              </a:solidFill>
            </a:rPr>
            <a:t>(</a:t>
          </a:r>
          <a:r>
            <a:rPr lang="zh-TW" altLang="en-US" sz="1600" b="1" kern="1200" dirty="0" smtClean="0">
              <a:solidFill>
                <a:srgbClr val="003300"/>
              </a:solidFill>
            </a:rPr>
            <a:t>原民會主委兼任</a:t>
          </a:r>
          <a:r>
            <a:rPr lang="en-US" altLang="zh-TW" sz="1600" b="1" kern="1200" dirty="0" smtClean="0">
              <a:solidFill>
                <a:srgbClr val="003300"/>
              </a:solidFill>
            </a:rPr>
            <a:t>)</a:t>
          </a:r>
          <a:endParaRPr lang="zh-TW" altLang="en-US" sz="1600" b="1" kern="1200" dirty="0">
            <a:solidFill>
              <a:srgbClr val="003300"/>
            </a:solidFill>
          </a:endParaRPr>
        </a:p>
      </dsp:txBody>
      <dsp:txXfrm>
        <a:off x="216023" y="1656183"/>
        <a:ext cx="1578498" cy="859352"/>
      </dsp:txXfrm>
    </dsp:sp>
    <dsp:sp modelId="{63A83EA7-B22A-4F3B-9D37-7CF625985D17}">
      <dsp:nvSpPr>
        <dsp:cNvPr id="0" name=""/>
        <dsp:cNvSpPr/>
      </dsp:nvSpPr>
      <dsp:spPr>
        <a:xfrm>
          <a:off x="2304260" y="2016228"/>
          <a:ext cx="1157867" cy="721305"/>
        </a:xfrm>
        <a:prstGeom prst="rect">
          <a:avLst/>
        </a:prstGeom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rgbClr val="003300"/>
              </a:solidFill>
            </a:rPr>
            <a:t>副執行長</a:t>
          </a:r>
          <a:endParaRPr lang="zh-TW" altLang="en-US" sz="1600" b="1" kern="1200" dirty="0">
            <a:solidFill>
              <a:srgbClr val="003300"/>
            </a:solidFill>
          </a:endParaRPr>
        </a:p>
      </dsp:txBody>
      <dsp:txXfrm>
        <a:off x="2304260" y="2016228"/>
        <a:ext cx="1157867" cy="72130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7F44A61-75A7-4C08-A005-C636C22AB56A}">
      <dsp:nvSpPr>
        <dsp:cNvPr id="0" name=""/>
        <dsp:cNvSpPr/>
      </dsp:nvSpPr>
      <dsp:spPr>
        <a:xfrm>
          <a:off x="89" y="533940"/>
          <a:ext cx="1335455" cy="1164366"/>
        </a:xfrm>
        <a:prstGeom prst="homePlate">
          <a:avLst/>
        </a:prstGeom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42672" rIns="21336" bIns="4267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kern="1200" dirty="0" smtClean="0">
              <a:solidFill>
                <a:schemeClr val="tx1"/>
              </a:solidFill>
            </a:rPr>
            <a:t>95.9.11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solidFill>
                <a:schemeClr val="tx1"/>
              </a:solidFill>
            </a:rPr>
            <a:t>召開第一次會議</a:t>
          </a:r>
          <a:endParaRPr lang="en-US" altLang="zh-TW" sz="1600" b="1" kern="1200" dirty="0" smtClean="0">
            <a:solidFill>
              <a:schemeClr val="tx1"/>
            </a:solidFill>
          </a:endParaRPr>
        </a:p>
      </dsp:txBody>
      <dsp:txXfrm>
        <a:off x="89" y="533940"/>
        <a:ext cx="1335455" cy="1164366"/>
      </dsp:txXfrm>
    </dsp:sp>
    <dsp:sp modelId="{3DDC4344-F3EE-4E44-8C5C-229B9F85603F}">
      <dsp:nvSpPr>
        <dsp:cNvPr id="0" name=""/>
        <dsp:cNvSpPr/>
      </dsp:nvSpPr>
      <dsp:spPr>
        <a:xfrm>
          <a:off x="1100694" y="595170"/>
          <a:ext cx="1875189" cy="1041906"/>
        </a:xfrm>
        <a:prstGeom prst="chevron">
          <a:avLst/>
        </a:prstGeom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b="1" kern="1200" dirty="0" smtClean="0">
              <a:solidFill>
                <a:schemeClr val="tx1"/>
              </a:solidFill>
            </a:rPr>
            <a:t>101.12.20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b="1" kern="1200" dirty="0" smtClean="0">
              <a:solidFill>
                <a:schemeClr val="tx1"/>
              </a:solidFill>
            </a:rPr>
            <a:t>召開第二次會議</a:t>
          </a:r>
          <a:endParaRPr lang="zh-TW" altLang="en-US" sz="1500" b="1" kern="1200" dirty="0">
            <a:solidFill>
              <a:schemeClr val="tx1"/>
            </a:solidFill>
          </a:endParaRPr>
        </a:p>
      </dsp:txBody>
      <dsp:txXfrm>
        <a:off x="1100694" y="595170"/>
        <a:ext cx="1875189" cy="1041906"/>
      </dsp:txXfrm>
    </dsp:sp>
    <dsp:sp modelId="{D89DA7D8-4EDD-41F8-9937-9063A638149C}">
      <dsp:nvSpPr>
        <dsp:cNvPr id="0" name=""/>
        <dsp:cNvSpPr/>
      </dsp:nvSpPr>
      <dsp:spPr>
        <a:xfrm>
          <a:off x="2741032" y="611502"/>
          <a:ext cx="1773898" cy="1009243"/>
        </a:xfrm>
        <a:prstGeom prst="chevron">
          <a:avLst/>
        </a:prstGeom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b="1" kern="1200" dirty="0" smtClean="0">
              <a:solidFill>
                <a:schemeClr val="tx1"/>
              </a:solidFill>
            </a:rPr>
            <a:t>102.6.28</a:t>
          </a:r>
          <a:r>
            <a:rPr lang="zh-TW" altLang="en-US" sz="1500" b="1" kern="1200" dirty="0" smtClean="0">
              <a:solidFill>
                <a:schemeClr val="tx1"/>
              </a:solidFill>
            </a:rPr>
            <a:t>召開第三次會議</a:t>
          </a:r>
          <a:endParaRPr lang="zh-TW" altLang="en-US" sz="1500" b="1" kern="1200" dirty="0">
            <a:solidFill>
              <a:schemeClr val="tx1"/>
            </a:solidFill>
          </a:endParaRPr>
        </a:p>
      </dsp:txBody>
      <dsp:txXfrm>
        <a:off x="2741032" y="611502"/>
        <a:ext cx="1773898" cy="1009243"/>
      </dsp:txXfrm>
    </dsp:sp>
    <dsp:sp modelId="{24C12C43-FFD3-4D81-ACC6-E0235807F1F9}">
      <dsp:nvSpPr>
        <dsp:cNvPr id="0" name=""/>
        <dsp:cNvSpPr/>
      </dsp:nvSpPr>
      <dsp:spPr>
        <a:xfrm>
          <a:off x="4280080" y="611502"/>
          <a:ext cx="1747054" cy="1009243"/>
        </a:xfrm>
        <a:prstGeom prst="chevron">
          <a:avLst/>
        </a:prstGeom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path path="circle">
            <a:fillToRect l="100000" t="100000"/>
          </a:path>
          <a:tileRect r="-100000" b="-10000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b="1" kern="1200" dirty="0" smtClean="0">
              <a:solidFill>
                <a:schemeClr val="tx1"/>
              </a:solidFill>
            </a:rPr>
            <a:t>105.11.25</a:t>
          </a:r>
          <a:r>
            <a:rPr lang="zh-TW" altLang="en-US" sz="1500" b="1" kern="1200" dirty="0" smtClean="0">
              <a:solidFill>
                <a:schemeClr val="tx1"/>
              </a:solidFill>
            </a:rPr>
            <a:t>召開第四次會議</a:t>
          </a:r>
          <a:endParaRPr lang="zh-TW" altLang="en-US" sz="1500" b="1" kern="1200" dirty="0">
            <a:solidFill>
              <a:schemeClr val="tx1"/>
            </a:solidFill>
          </a:endParaRPr>
        </a:p>
      </dsp:txBody>
      <dsp:txXfrm>
        <a:off x="4280080" y="611502"/>
        <a:ext cx="1747054" cy="1009243"/>
      </dsp:txXfrm>
    </dsp:sp>
    <dsp:sp modelId="{71A3DF50-E218-4DAF-B764-89F0847BE534}">
      <dsp:nvSpPr>
        <dsp:cNvPr id="0" name=""/>
        <dsp:cNvSpPr/>
      </dsp:nvSpPr>
      <dsp:spPr>
        <a:xfrm>
          <a:off x="5792284" y="611502"/>
          <a:ext cx="1787977" cy="1009243"/>
        </a:xfrm>
        <a:prstGeom prst="chevron">
          <a:avLst/>
        </a:prstGeom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400" b="1" kern="1200" dirty="0" smtClean="0">
              <a:solidFill>
                <a:schemeClr val="tx1"/>
              </a:solidFill>
            </a:rPr>
            <a:t>106.3.30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500" b="1" kern="1200" dirty="0" smtClean="0">
              <a:solidFill>
                <a:schemeClr val="tx1"/>
              </a:solidFill>
            </a:rPr>
            <a:t>召開第五次會議</a:t>
          </a:r>
          <a:endParaRPr lang="zh-TW" altLang="en-US" sz="1500" b="1" kern="1200" dirty="0">
            <a:solidFill>
              <a:schemeClr val="tx1"/>
            </a:solidFill>
          </a:endParaRPr>
        </a:p>
      </dsp:txBody>
      <dsp:txXfrm>
        <a:off x="5792284" y="611502"/>
        <a:ext cx="1787977" cy="1009243"/>
      </dsp:txXfrm>
    </dsp:sp>
    <dsp:sp modelId="{76191A31-BB74-4205-B369-E7C9243A9B4B}">
      <dsp:nvSpPr>
        <dsp:cNvPr id="0" name=""/>
        <dsp:cNvSpPr/>
      </dsp:nvSpPr>
      <dsp:spPr>
        <a:xfrm>
          <a:off x="7345411" y="658512"/>
          <a:ext cx="1798499" cy="915222"/>
        </a:xfrm>
        <a:prstGeom prst="chevron">
          <a:avLst/>
        </a:prstGeom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007" tIns="37338" rIns="18669" bIns="3733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400" b="1" kern="1200" dirty="0" smtClean="0">
              <a:solidFill>
                <a:schemeClr val="tx1"/>
              </a:solidFill>
            </a:rPr>
            <a:t>暫訂</a:t>
          </a:r>
          <a:r>
            <a:rPr lang="en-US" altLang="zh-TW" sz="1400" b="1" kern="1200" dirty="0" smtClean="0">
              <a:solidFill>
                <a:schemeClr val="tx1"/>
              </a:solidFill>
            </a:rPr>
            <a:t>106.7.31</a:t>
          </a:r>
          <a:r>
            <a:rPr lang="zh-TW" altLang="en-US" sz="1400" b="1" kern="1200" dirty="0" smtClean="0">
              <a:solidFill>
                <a:schemeClr val="tx1"/>
              </a:solidFill>
            </a:rPr>
            <a:t>召開第六次會議</a:t>
          </a:r>
          <a:endParaRPr lang="zh-TW" altLang="en-US" sz="1400" b="1" kern="1200" dirty="0">
            <a:solidFill>
              <a:schemeClr val="tx1"/>
            </a:solidFill>
          </a:endParaRPr>
        </a:p>
      </dsp:txBody>
      <dsp:txXfrm>
        <a:off x="7345411" y="658512"/>
        <a:ext cx="1798499" cy="91522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A65A576-34CA-4DC3-972E-563AE5618985}">
      <dsp:nvSpPr>
        <dsp:cNvPr id="0" name=""/>
        <dsp:cNvSpPr/>
      </dsp:nvSpPr>
      <dsp:spPr>
        <a:xfrm>
          <a:off x="531979" y="0"/>
          <a:ext cx="4896543" cy="4896543"/>
        </a:xfrm>
        <a:prstGeom prst="triangle">
          <a:avLst/>
        </a:prstGeom>
        <a:blipFill rotWithShape="0">
          <a:blip xmlns:r="http://schemas.openxmlformats.org/officeDocument/2006/relationships" r:embed="rId1"/>
          <a:tile tx="0" ty="0" sx="100000" sy="100000" flip="none" algn="tl"/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38EE1FC-2912-49CE-8082-79FD05B868B5}">
      <dsp:nvSpPr>
        <dsp:cNvPr id="0" name=""/>
        <dsp:cNvSpPr/>
      </dsp:nvSpPr>
      <dsp:spPr>
        <a:xfrm>
          <a:off x="2724469" y="444013"/>
          <a:ext cx="3906352" cy="1257539"/>
        </a:xfrm>
        <a:prstGeom prst="roundRect">
          <a:avLst/>
        </a:prstGeom>
        <a:gradFill rotWithShape="0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400" b="1" kern="1200" dirty="0" smtClean="0"/>
            <a:t>落實蔡</a:t>
          </a:r>
          <a:r>
            <a:rPr lang="zh-TW" altLang="en-US" sz="2400" b="1" kern="1200" dirty="0" smtClean="0"/>
            <a:t>英文</a:t>
          </a:r>
          <a:r>
            <a:rPr lang="zh-TW" sz="2400" b="1" kern="1200" dirty="0" smtClean="0"/>
            <a:t>總統</a:t>
          </a:r>
          <a:endParaRPr lang="en-US" altLang="zh-TW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400" b="1" kern="1200" dirty="0" smtClean="0"/>
            <a:t>原住民族政策執行</a:t>
          </a:r>
          <a:endParaRPr lang="zh-TW" altLang="en-US" sz="2400" kern="1200" dirty="0"/>
        </a:p>
      </dsp:txBody>
      <dsp:txXfrm>
        <a:off x="2724469" y="444013"/>
        <a:ext cx="3906352" cy="1257539"/>
      </dsp:txXfrm>
    </dsp:sp>
    <dsp:sp modelId="{A2118E1C-CCB8-4F3F-9D8F-13DED409794C}">
      <dsp:nvSpPr>
        <dsp:cNvPr id="0" name=""/>
        <dsp:cNvSpPr/>
      </dsp:nvSpPr>
      <dsp:spPr>
        <a:xfrm>
          <a:off x="2724469" y="1933278"/>
          <a:ext cx="3797693" cy="1191495"/>
        </a:xfrm>
        <a:prstGeom prst="roundRect">
          <a:avLst/>
        </a:prstGeom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16200000" scaled="0"/>
        </a:gra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400" b="1" kern="1200" dirty="0" smtClean="0"/>
            <a:t>列管追蹤原基法</a:t>
          </a:r>
          <a:endParaRPr lang="en-US" altLang="zh-TW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400" b="1" kern="1200" dirty="0" smtClean="0"/>
            <a:t>相關子法辦理情形</a:t>
          </a:r>
          <a:endParaRPr lang="zh-TW" altLang="en-US" sz="2400" kern="1200" dirty="0"/>
        </a:p>
      </dsp:txBody>
      <dsp:txXfrm>
        <a:off x="2724469" y="1933278"/>
        <a:ext cx="3797693" cy="1191495"/>
      </dsp:txXfrm>
    </dsp:sp>
    <dsp:sp modelId="{B96E5502-4657-4F25-A184-7AC413FF1C94}">
      <dsp:nvSpPr>
        <dsp:cNvPr id="0" name=""/>
        <dsp:cNvSpPr/>
      </dsp:nvSpPr>
      <dsp:spPr>
        <a:xfrm>
          <a:off x="2724469" y="3344553"/>
          <a:ext cx="3797693" cy="1226026"/>
        </a:xfrm>
        <a:prstGeom prst="roundRect">
          <a:avLst/>
        </a:prstGeom>
        <a:gradFill rotWithShape="0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lin ang="16200000" scaled="0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400" b="1" kern="1200" dirty="0" smtClean="0"/>
            <a:t>審議、協調及推動</a:t>
          </a:r>
          <a:endParaRPr lang="en-US" altLang="zh-TW" sz="2400" b="1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400" b="1" kern="1200" dirty="0" smtClean="0"/>
            <a:t>原基法相關事務</a:t>
          </a:r>
          <a:endParaRPr lang="zh-TW" altLang="en-US" sz="2400" kern="1200" dirty="0"/>
        </a:p>
      </dsp:txBody>
      <dsp:txXfrm>
        <a:off x="2724469" y="3344553"/>
        <a:ext cx="3797693" cy="1226026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0FA205B-E1A2-4278-8468-DF7FC1CAC399}">
      <dsp:nvSpPr>
        <dsp:cNvPr id="0" name=""/>
        <dsp:cNvSpPr/>
      </dsp:nvSpPr>
      <dsp:spPr>
        <a:xfrm>
          <a:off x="0" y="1404156"/>
          <a:ext cx="8352928" cy="1872208"/>
        </a:xfrm>
        <a:prstGeom prst="notchedRightArrow">
          <a:avLst/>
        </a:prstGeom>
        <a:solidFill>
          <a:srgbClr val="00330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A71D43-F020-40C8-BAAD-A0D670CB4396}">
      <dsp:nvSpPr>
        <dsp:cNvPr id="0" name=""/>
        <dsp:cNvSpPr/>
      </dsp:nvSpPr>
      <dsp:spPr>
        <a:xfrm>
          <a:off x="2064" y="0"/>
          <a:ext cx="1202160" cy="1872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kern="1200" dirty="0" smtClean="0">
              <a:latin typeface="標楷體" pitchFamily="65" charset="-120"/>
              <a:ea typeface="王漢宗特明體一標準"/>
            </a:rPr>
            <a:t>105.7.1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標楷體" pitchFamily="65" charset="-120"/>
              <a:ea typeface="王漢宗特明體一標準"/>
            </a:rPr>
            <a:t>發布</a:t>
          </a:r>
          <a:r>
            <a:rPr lang="en-US" altLang="zh-TW" sz="1600" b="1" kern="1200" dirty="0" smtClean="0">
              <a:latin typeface="標楷體" pitchFamily="65" charset="-120"/>
              <a:ea typeface="王漢宗特明體一標準"/>
            </a:rPr>
            <a:t>《</a:t>
          </a:r>
          <a:r>
            <a:rPr lang="zh-TW" altLang="en-US" sz="1600" b="1" kern="1200" dirty="0" smtClean="0">
              <a:latin typeface="標楷體" pitchFamily="65" charset="-120"/>
              <a:ea typeface="王漢宗特明體一標準"/>
            </a:rPr>
            <a:t>原住民保留地禁伐補償辦法</a:t>
          </a:r>
          <a:r>
            <a:rPr lang="en-US" altLang="zh-TW" sz="1600" b="1" kern="1200" dirty="0" smtClean="0">
              <a:latin typeface="標楷體" pitchFamily="65" charset="-120"/>
              <a:ea typeface="王漢宗特明體一標準"/>
            </a:rPr>
            <a:t>》</a:t>
          </a:r>
          <a:endParaRPr lang="zh-TW" altLang="en-US" sz="1600" b="1" kern="1200" dirty="0">
            <a:latin typeface="標楷體" pitchFamily="65" charset="-120"/>
            <a:ea typeface="王漢宗特明體一標準"/>
          </a:endParaRPr>
        </a:p>
      </dsp:txBody>
      <dsp:txXfrm>
        <a:off x="2064" y="0"/>
        <a:ext cx="1202160" cy="1872208"/>
      </dsp:txXfrm>
    </dsp:sp>
    <dsp:sp modelId="{A52565DE-0F30-4BCA-9DA9-E4BF4FA989A1}">
      <dsp:nvSpPr>
        <dsp:cNvPr id="0" name=""/>
        <dsp:cNvSpPr/>
      </dsp:nvSpPr>
      <dsp:spPr>
        <a:xfrm>
          <a:off x="369119" y="2106234"/>
          <a:ext cx="468052" cy="46805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9E0E27-1AD8-4768-AFFB-335441701A1E}">
      <dsp:nvSpPr>
        <dsp:cNvPr id="0" name=""/>
        <dsp:cNvSpPr/>
      </dsp:nvSpPr>
      <dsp:spPr>
        <a:xfrm>
          <a:off x="1264333" y="2808312"/>
          <a:ext cx="1202160" cy="1872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kern="1200" dirty="0" smtClean="0">
              <a:latin typeface="標楷體" pitchFamily="65" charset="-120"/>
              <a:ea typeface="王漢宗特明體一標準"/>
            </a:rPr>
            <a:t>106.2.18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標楷體" pitchFamily="65" charset="-120"/>
              <a:ea typeface="王漢宗特明體一標準"/>
            </a:rPr>
            <a:t>發布</a:t>
          </a:r>
          <a:r>
            <a:rPr lang="en-US" altLang="zh-TW" sz="1600" b="1" kern="1200" dirty="0" smtClean="0">
              <a:latin typeface="標楷體" pitchFamily="65" charset="-120"/>
              <a:ea typeface="王漢宗特明體一標準"/>
            </a:rPr>
            <a:t>《</a:t>
          </a:r>
          <a:r>
            <a:rPr lang="zh-TW" altLang="en-US" sz="1600" b="1" kern="1200" dirty="0" smtClean="0">
              <a:latin typeface="標楷體" pitchFamily="65" charset="-120"/>
              <a:ea typeface="王漢宗特明體一標準"/>
            </a:rPr>
            <a:t>原住民族土地或部落範圍土地劃設辦法</a:t>
          </a:r>
          <a:r>
            <a:rPr lang="en-US" altLang="zh-TW" sz="1600" b="1" kern="1200" dirty="0" smtClean="0">
              <a:latin typeface="標楷體" pitchFamily="65" charset="-120"/>
              <a:ea typeface="王漢宗特明體一標準"/>
            </a:rPr>
            <a:t>》</a:t>
          </a:r>
          <a:endParaRPr lang="zh-TW" altLang="en-US" sz="1600" b="1" kern="1200" dirty="0">
            <a:latin typeface="標楷體" pitchFamily="65" charset="-120"/>
            <a:ea typeface="王漢宗特明體一標準"/>
          </a:endParaRPr>
        </a:p>
      </dsp:txBody>
      <dsp:txXfrm>
        <a:off x="1264333" y="2808312"/>
        <a:ext cx="1202160" cy="1872208"/>
      </dsp:txXfrm>
    </dsp:sp>
    <dsp:sp modelId="{B9B3309A-BF39-489B-BB8A-A3E2DBFB944A}">
      <dsp:nvSpPr>
        <dsp:cNvPr id="0" name=""/>
        <dsp:cNvSpPr/>
      </dsp:nvSpPr>
      <dsp:spPr>
        <a:xfrm>
          <a:off x="1631388" y="2106234"/>
          <a:ext cx="468052" cy="468052"/>
        </a:xfrm>
        <a:prstGeom prst="ellipse">
          <a:avLst/>
        </a:prstGeom>
        <a:solidFill>
          <a:schemeClr val="accent3">
            <a:hueOff val="2250053"/>
            <a:satOff val="-3376"/>
            <a:lumOff val="-549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FDAAD46-51B0-44B4-BF33-D8DCF28A8CA0}">
      <dsp:nvSpPr>
        <dsp:cNvPr id="0" name=""/>
        <dsp:cNvSpPr/>
      </dsp:nvSpPr>
      <dsp:spPr>
        <a:xfrm>
          <a:off x="2526602" y="0"/>
          <a:ext cx="1202160" cy="1872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kern="1200" dirty="0" smtClean="0">
              <a:latin typeface="標楷體" pitchFamily="65" charset="-120"/>
              <a:ea typeface="王漢宗特明體一標準"/>
            </a:rPr>
            <a:t>106.6.8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標楷體" pitchFamily="65" charset="-120"/>
              <a:ea typeface="王漢宗特明體一標準"/>
            </a:rPr>
            <a:t>發布</a:t>
          </a:r>
          <a:r>
            <a:rPr lang="en-US" altLang="zh-TW" sz="1600" b="1" kern="1200" dirty="0" smtClean="0">
              <a:latin typeface="標楷體" pitchFamily="65" charset="-120"/>
              <a:ea typeface="王漢宗特明體一標準"/>
            </a:rPr>
            <a:t>《</a:t>
          </a:r>
          <a:r>
            <a:rPr lang="zh-TW" altLang="en-US" sz="1600" b="1" kern="1200" dirty="0" smtClean="0">
              <a:latin typeface="標楷體" pitchFamily="65" charset="-120"/>
              <a:ea typeface="王漢宗特明體一標準"/>
            </a:rPr>
            <a:t>野生動物保育法</a:t>
          </a:r>
          <a:r>
            <a:rPr lang="en-US" altLang="zh-TW" sz="1600" b="1" kern="1200" dirty="0" smtClean="0">
              <a:latin typeface="標楷體" pitchFamily="65" charset="-120"/>
              <a:ea typeface="王漢宗特明體一標準"/>
            </a:rPr>
            <a:t>》</a:t>
          </a:r>
          <a:r>
            <a:rPr lang="zh-TW" altLang="en-US" sz="1600" b="1" kern="1200" dirty="0" smtClean="0">
              <a:latin typeface="標楷體" pitchFamily="65" charset="-120"/>
              <a:ea typeface="王漢宗特明體一標準"/>
            </a:rPr>
            <a:t>解釋令</a:t>
          </a:r>
          <a:endParaRPr lang="zh-TW" altLang="en-US" sz="1600" b="1" kern="1200" dirty="0">
            <a:latin typeface="標楷體" pitchFamily="65" charset="-120"/>
            <a:ea typeface="王漢宗特明體一標準"/>
          </a:endParaRPr>
        </a:p>
      </dsp:txBody>
      <dsp:txXfrm>
        <a:off x="2526602" y="0"/>
        <a:ext cx="1202160" cy="1872208"/>
      </dsp:txXfrm>
    </dsp:sp>
    <dsp:sp modelId="{529FDEEC-50FB-4650-AC20-557CF2A4DCE3}">
      <dsp:nvSpPr>
        <dsp:cNvPr id="0" name=""/>
        <dsp:cNvSpPr/>
      </dsp:nvSpPr>
      <dsp:spPr>
        <a:xfrm>
          <a:off x="2893657" y="2106234"/>
          <a:ext cx="468052" cy="468052"/>
        </a:xfrm>
        <a:prstGeom prst="ellipse">
          <a:avLst/>
        </a:prstGeom>
        <a:solidFill>
          <a:schemeClr val="accent3">
            <a:hueOff val="4500106"/>
            <a:satOff val="-6752"/>
            <a:lumOff val="-109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A63D79A-D283-4158-A5A8-3473BC6F18C3}">
      <dsp:nvSpPr>
        <dsp:cNvPr id="0" name=""/>
        <dsp:cNvSpPr/>
      </dsp:nvSpPr>
      <dsp:spPr>
        <a:xfrm>
          <a:off x="3788871" y="2808312"/>
          <a:ext cx="1202160" cy="1872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kern="1200" dirty="0" smtClean="0">
              <a:latin typeface="標楷體" pitchFamily="65" charset="-120"/>
              <a:ea typeface="王漢宗特明體一標準"/>
            </a:rPr>
            <a:t>106.6.14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標楷體" pitchFamily="65" charset="-120"/>
              <a:ea typeface="王漢宗特明體一標準"/>
            </a:rPr>
            <a:t>發布</a:t>
          </a:r>
          <a:r>
            <a:rPr lang="en-US" altLang="zh-TW" sz="1600" b="1" kern="1200" dirty="0" smtClean="0">
              <a:latin typeface="標楷體" pitchFamily="65" charset="-120"/>
              <a:ea typeface="王漢宗特明體一標準"/>
            </a:rPr>
            <a:t>《</a:t>
          </a:r>
          <a:r>
            <a:rPr lang="zh-TW" altLang="en-US" sz="1600" b="1" kern="1200" dirty="0" smtClean="0">
              <a:latin typeface="標楷體" pitchFamily="65" charset="-120"/>
              <a:ea typeface="王漢宗特明體一標準"/>
            </a:rPr>
            <a:t>原住民族語言發展法</a:t>
          </a:r>
          <a:r>
            <a:rPr lang="en-US" altLang="zh-TW" sz="1600" b="1" kern="1200" dirty="0" smtClean="0">
              <a:latin typeface="標楷體" pitchFamily="65" charset="-120"/>
              <a:ea typeface="王漢宗特明體一標準"/>
            </a:rPr>
            <a:t>》</a:t>
          </a:r>
          <a:endParaRPr lang="zh-TW" altLang="en-US" sz="1600" b="1" kern="1200" dirty="0">
            <a:latin typeface="標楷體" pitchFamily="65" charset="-120"/>
            <a:ea typeface="王漢宗特明體一標準"/>
          </a:endParaRPr>
        </a:p>
      </dsp:txBody>
      <dsp:txXfrm>
        <a:off x="3788871" y="2808312"/>
        <a:ext cx="1202160" cy="1872208"/>
      </dsp:txXfrm>
    </dsp:sp>
    <dsp:sp modelId="{700050A2-9381-4801-AAA8-FB8A50F0A613}">
      <dsp:nvSpPr>
        <dsp:cNvPr id="0" name=""/>
        <dsp:cNvSpPr/>
      </dsp:nvSpPr>
      <dsp:spPr>
        <a:xfrm>
          <a:off x="4155926" y="2106234"/>
          <a:ext cx="468052" cy="468052"/>
        </a:xfrm>
        <a:prstGeom prst="ellipse">
          <a:avLst/>
        </a:prstGeom>
        <a:solidFill>
          <a:schemeClr val="accent3">
            <a:hueOff val="6750158"/>
            <a:satOff val="-10128"/>
            <a:lumOff val="-164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0C3137C-B14C-40A2-8C94-46BDDB31CC4C}">
      <dsp:nvSpPr>
        <dsp:cNvPr id="0" name=""/>
        <dsp:cNvSpPr/>
      </dsp:nvSpPr>
      <dsp:spPr>
        <a:xfrm>
          <a:off x="5051140" y="0"/>
          <a:ext cx="1202160" cy="1872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b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kern="1200" dirty="0" smtClean="0">
              <a:latin typeface="標楷體" pitchFamily="65" charset="-120"/>
              <a:ea typeface="王漢宗特明體一標準"/>
            </a:rPr>
            <a:t>106.6.23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標楷體" pitchFamily="65" charset="-120"/>
              <a:ea typeface="王漢宗特明體一標準"/>
            </a:rPr>
            <a:t>發布</a:t>
          </a:r>
          <a:r>
            <a:rPr lang="en-US" altLang="zh-TW" sz="1600" b="1" kern="1200" dirty="0" smtClean="0">
              <a:latin typeface="標楷體" pitchFamily="65" charset="-120"/>
              <a:ea typeface="王漢宗特明體一標準"/>
            </a:rPr>
            <a:t>《</a:t>
          </a:r>
          <a:r>
            <a:rPr lang="zh-TW" altLang="en-US" sz="1600" b="1" kern="1200" dirty="0" smtClean="0">
              <a:latin typeface="標楷體" pitchFamily="65" charset="-120"/>
              <a:ea typeface="王漢宗特明體一標準"/>
            </a:rPr>
            <a:t>漁業法</a:t>
          </a:r>
          <a:r>
            <a:rPr lang="en-US" altLang="zh-TW" sz="1600" b="1" kern="1200" dirty="0" smtClean="0">
              <a:latin typeface="標楷體" pitchFamily="65" charset="-120"/>
              <a:ea typeface="王漢宗特明體一標準"/>
            </a:rPr>
            <a:t>》</a:t>
          </a:r>
          <a:r>
            <a:rPr lang="zh-TW" altLang="en-US" sz="1600" b="1" kern="1200" dirty="0" smtClean="0">
              <a:latin typeface="標楷體" pitchFamily="65" charset="-120"/>
              <a:ea typeface="王漢宗特明體一標準"/>
            </a:rPr>
            <a:t>解釋令</a:t>
          </a:r>
          <a:endParaRPr lang="zh-TW" altLang="en-US" sz="1600" b="1" kern="1200" dirty="0">
            <a:latin typeface="標楷體" pitchFamily="65" charset="-120"/>
            <a:ea typeface="王漢宗特明體一標準"/>
          </a:endParaRPr>
        </a:p>
      </dsp:txBody>
      <dsp:txXfrm>
        <a:off x="5051140" y="0"/>
        <a:ext cx="1202160" cy="1872208"/>
      </dsp:txXfrm>
    </dsp:sp>
    <dsp:sp modelId="{DD2CFDDC-8095-453A-99C6-3A64E3EAE1D7}">
      <dsp:nvSpPr>
        <dsp:cNvPr id="0" name=""/>
        <dsp:cNvSpPr/>
      </dsp:nvSpPr>
      <dsp:spPr>
        <a:xfrm>
          <a:off x="5418195" y="2106234"/>
          <a:ext cx="468052" cy="468052"/>
        </a:xfrm>
        <a:prstGeom prst="ellipse">
          <a:avLst/>
        </a:prstGeom>
        <a:solidFill>
          <a:schemeClr val="accent3">
            <a:hueOff val="9000211"/>
            <a:satOff val="-13504"/>
            <a:lumOff val="-2196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443B686-D567-414E-A1ED-B2BBDE2EF68D}">
      <dsp:nvSpPr>
        <dsp:cNvPr id="0" name=""/>
        <dsp:cNvSpPr/>
      </dsp:nvSpPr>
      <dsp:spPr>
        <a:xfrm>
          <a:off x="6313409" y="2808312"/>
          <a:ext cx="1202160" cy="18722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113792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kern="1200" dirty="0" smtClean="0">
              <a:latin typeface="標楷體" pitchFamily="65" charset="-120"/>
              <a:ea typeface="王漢宗特明體一標準"/>
            </a:rPr>
            <a:t>106.6.29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1600" b="1" kern="1200" dirty="0" smtClean="0">
              <a:latin typeface="標楷體" pitchFamily="65" charset="-120"/>
              <a:ea typeface="王漢宗特明體一標準"/>
            </a:rPr>
            <a:t>發布</a:t>
          </a:r>
          <a:r>
            <a:rPr lang="en-US" altLang="zh-TW" sz="1600" b="1" kern="1200" dirty="0" smtClean="0">
              <a:latin typeface="標楷體" pitchFamily="65" charset="-120"/>
              <a:ea typeface="王漢宗特明體一標準"/>
            </a:rPr>
            <a:t>《</a:t>
          </a:r>
          <a:r>
            <a:rPr lang="zh-TW" altLang="en-US" sz="1600" b="1" kern="1200" dirty="0" smtClean="0">
              <a:latin typeface="標楷體" pitchFamily="65" charset="-120"/>
              <a:ea typeface="王漢宗特明體一標準"/>
            </a:rPr>
            <a:t>森林法</a:t>
          </a:r>
          <a:r>
            <a:rPr lang="en-US" altLang="zh-TW" sz="1600" b="1" kern="1200" dirty="0" smtClean="0">
              <a:latin typeface="標楷體" pitchFamily="65" charset="-120"/>
              <a:ea typeface="王漢宗特明體一標準"/>
            </a:rPr>
            <a:t>》</a:t>
          </a:r>
          <a:r>
            <a:rPr lang="zh-TW" altLang="en-US" sz="1600" b="1" kern="1200" dirty="0" smtClean="0">
              <a:latin typeface="標楷體" pitchFamily="65" charset="-120"/>
              <a:ea typeface="王漢宗特明體一標準"/>
            </a:rPr>
            <a:t>解釋令</a:t>
          </a:r>
          <a:endParaRPr lang="zh-TW" altLang="en-US" sz="1600" b="1" kern="1200" dirty="0">
            <a:latin typeface="標楷體" pitchFamily="65" charset="-120"/>
            <a:ea typeface="王漢宗特明體一標準"/>
          </a:endParaRPr>
        </a:p>
      </dsp:txBody>
      <dsp:txXfrm>
        <a:off x="6313409" y="2808312"/>
        <a:ext cx="1202160" cy="1872208"/>
      </dsp:txXfrm>
    </dsp:sp>
    <dsp:sp modelId="{991813A1-1757-4A19-82B3-0340E0088DE0}">
      <dsp:nvSpPr>
        <dsp:cNvPr id="0" name=""/>
        <dsp:cNvSpPr/>
      </dsp:nvSpPr>
      <dsp:spPr>
        <a:xfrm>
          <a:off x="6680463" y="2106234"/>
          <a:ext cx="468052" cy="468052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D1EB890-91E7-421F-8DD3-66A62D2901B5}">
      <dsp:nvSpPr>
        <dsp:cNvPr id="0" name=""/>
        <dsp:cNvSpPr/>
      </dsp:nvSpPr>
      <dsp:spPr>
        <a:xfrm>
          <a:off x="0" y="3883970"/>
          <a:ext cx="8640960" cy="786897"/>
        </a:xfrm>
        <a:prstGeom prst="rect">
          <a:avLst/>
        </a:prstGeom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106</a:t>
          </a:r>
          <a:r>
            <a:rPr lang="zh-TW" altLang="en-US" sz="2400" b="1" kern="1200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年</a:t>
          </a:r>
          <a:endParaRPr lang="zh-TW" altLang="en-US" sz="2400" b="1" kern="1200" dirty="0">
            <a:solidFill>
              <a:schemeClr val="bg1"/>
            </a:solidFill>
            <a:latin typeface="王漢宗超明體繁" pitchFamily="18" charset="-120"/>
            <a:ea typeface="王漢宗超明體繁" pitchFamily="18" charset="-120"/>
          </a:endParaRPr>
        </a:p>
      </dsp:txBody>
      <dsp:txXfrm>
        <a:off x="0" y="3883970"/>
        <a:ext cx="8640960" cy="424924"/>
      </dsp:txXfrm>
    </dsp:sp>
    <dsp:sp modelId="{830D0963-CA5B-4A77-BB7A-21FF64520A5C}">
      <dsp:nvSpPr>
        <dsp:cNvPr id="0" name=""/>
        <dsp:cNvSpPr/>
      </dsp:nvSpPr>
      <dsp:spPr>
        <a:xfrm>
          <a:off x="0" y="4289806"/>
          <a:ext cx="4320480" cy="390553"/>
        </a:xfrm>
        <a:prstGeom prst="rect">
          <a:avLst/>
        </a:prstGeom>
        <a:solidFill>
          <a:srgbClr val="003300"/>
        </a:solidFill>
        <a:ln w="9525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zh-TW" sz="2400" b="1" kern="1200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106</a:t>
          </a:r>
          <a:r>
            <a:rPr kumimoji="0" lang="zh-TW" altLang="en-US" sz="2400" b="1" kern="1200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年</a:t>
          </a:r>
          <a:r>
            <a:rPr kumimoji="0" lang="en-US" altLang="zh-TW" sz="2400" b="1" kern="1200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5</a:t>
          </a:r>
          <a:r>
            <a:rPr kumimoji="0" lang="zh-TW" altLang="zh-TW" sz="2400" b="1" kern="1200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月</a:t>
          </a:r>
          <a:r>
            <a:rPr kumimoji="0" lang="en-US" altLang="zh-TW" sz="2400" b="1" kern="1200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26</a:t>
          </a:r>
          <a:r>
            <a:rPr kumimoji="0" lang="zh-TW" altLang="zh-TW" sz="2400" b="1" kern="1200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日立法院</a:t>
          </a:r>
          <a:r>
            <a:rPr kumimoji="0" lang="zh-TW" altLang="en-US" sz="2400" b="1" kern="1200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三讀通過</a:t>
          </a:r>
          <a:endParaRPr lang="zh-TW" altLang="en-US" sz="2400" kern="1200" dirty="0">
            <a:solidFill>
              <a:schemeClr val="bg1"/>
            </a:solidFill>
          </a:endParaRPr>
        </a:p>
      </dsp:txBody>
      <dsp:txXfrm>
        <a:off x="0" y="4289806"/>
        <a:ext cx="4320480" cy="390553"/>
      </dsp:txXfrm>
    </dsp:sp>
    <dsp:sp modelId="{8BD21F7B-3AB0-4CAB-858B-F66D51CE45D2}">
      <dsp:nvSpPr>
        <dsp:cNvPr id="0" name=""/>
        <dsp:cNvSpPr/>
      </dsp:nvSpPr>
      <dsp:spPr>
        <a:xfrm>
          <a:off x="4278312" y="4289966"/>
          <a:ext cx="4320480" cy="390553"/>
        </a:xfrm>
        <a:prstGeom prst="rect">
          <a:avLst/>
        </a:prstGeom>
        <a:solidFill>
          <a:srgbClr val="003300"/>
        </a:solidFill>
        <a:ln w="9525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30480" rIns="170688" bIns="3048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kumimoji="0" lang="en-US" altLang="zh-TW" sz="2400" b="1" kern="1200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106</a:t>
          </a:r>
          <a:r>
            <a:rPr kumimoji="0" lang="zh-TW" altLang="en-US" sz="2400" b="1" kern="1200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年</a:t>
          </a:r>
          <a:r>
            <a:rPr kumimoji="0" lang="en-US" altLang="zh-TW" sz="2400" b="1" kern="1200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6</a:t>
          </a:r>
          <a:r>
            <a:rPr kumimoji="0" lang="zh-TW" altLang="en-US" sz="2400" b="1" kern="1200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月</a:t>
          </a:r>
          <a:r>
            <a:rPr kumimoji="0" lang="en-US" altLang="zh-TW" sz="2400" b="1" kern="1200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14</a:t>
          </a:r>
          <a:r>
            <a:rPr kumimoji="0" lang="zh-TW" altLang="en-US" sz="2400" b="1" kern="1200" dirty="0" smtClean="0">
              <a:solidFill>
                <a:schemeClr val="bg1"/>
              </a:solidFill>
              <a:latin typeface="王漢宗超明體繁" pitchFamily="18" charset="-120"/>
              <a:ea typeface="王漢宗超明體繁" pitchFamily="18" charset="-120"/>
            </a:rPr>
            <a:t>日總統公布</a:t>
          </a:r>
          <a:endParaRPr lang="zh-TW" altLang="en-US" sz="2400" kern="1200" dirty="0">
            <a:solidFill>
              <a:schemeClr val="bg1"/>
            </a:solidFill>
            <a:latin typeface="王漢宗超明體繁" pitchFamily="18" charset="-120"/>
            <a:ea typeface="王漢宗超明體繁" pitchFamily="18" charset="-120"/>
          </a:endParaRPr>
        </a:p>
      </dsp:txBody>
      <dsp:txXfrm>
        <a:off x="4278312" y="4289966"/>
        <a:ext cx="4320480" cy="390553"/>
      </dsp:txXfrm>
    </dsp:sp>
    <dsp:sp modelId="{46B46051-69D3-4239-906C-7A21435E243E}">
      <dsp:nvSpPr>
        <dsp:cNvPr id="0" name=""/>
        <dsp:cNvSpPr/>
      </dsp:nvSpPr>
      <dsp:spPr>
        <a:xfrm rot="10800000">
          <a:off x="0" y="2545746"/>
          <a:ext cx="8640960" cy="1305807"/>
        </a:xfrm>
        <a:prstGeom prst="upArrowCallou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105</a:t>
          </a:r>
          <a:r>
            <a:rPr lang="zh-TW" altLang="en-US" sz="2400" b="1" kern="1200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年</a:t>
          </a:r>
          <a:endParaRPr lang="zh-TW" altLang="en-US" sz="2400" b="1" kern="1200" dirty="0">
            <a:solidFill>
              <a:srgbClr val="FF0000"/>
            </a:solidFill>
            <a:latin typeface="王漢宗超明體繁" pitchFamily="18" charset="-120"/>
            <a:ea typeface="王漢宗超明體繁" pitchFamily="18" charset="-120"/>
          </a:endParaRPr>
        </a:p>
      </dsp:txBody>
      <dsp:txXfrm>
        <a:off x="0" y="2545746"/>
        <a:ext cx="8640960" cy="458338"/>
      </dsp:txXfrm>
    </dsp:sp>
    <dsp:sp modelId="{9C72E12E-5C38-4A2F-9DEF-F3B6F24874B6}">
      <dsp:nvSpPr>
        <dsp:cNvPr id="0" name=""/>
        <dsp:cNvSpPr/>
      </dsp:nvSpPr>
      <dsp:spPr>
        <a:xfrm>
          <a:off x="0" y="3044643"/>
          <a:ext cx="4320480" cy="390436"/>
        </a:xfrm>
        <a:prstGeom prst="rect">
          <a:avLst/>
        </a:prstGeom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ln w="9525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zh-TW" sz="2200" b="1" kern="1200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105</a:t>
          </a:r>
          <a:r>
            <a:rPr kumimoji="0" lang="zh-TW" altLang="en-US" sz="2200" b="1" kern="1200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年</a:t>
          </a:r>
          <a:r>
            <a:rPr kumimoji="0" lang="en-US" altLang="zh-TW" sz="2200" b="1" kern="1200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12</a:t>
          </a:r>
          <a:r>
            <a:rPr kumimoji="0" lang="zh-TW" altLang="en-US" sz="2200" b="1" kern="1200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月</a:t>
          </a:r>
          <a:r>
            <a:rPr kumimoji="0" lang="en-US" altLang="zh-TW" sz="2200" b="1" kern="1200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8</a:t>
          </a:r>
          <a:r>
            <a:rPr kumimoji="0" lang="zh-TW" altLang="en-US" sz="2200" b="1" kern="1200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日行政院審議通過</a:t>
          </a:r>
          <a:endParaRPr lang="zh-TW" altLang="en-US" sz="2200" kern="1200" dirty="0">
            <a:solidFill>
              <a:srgbClr val="FF0000"/>
            </a:solidFill>
            <a:latin typeface="王漢宗超明體繁" pitchFamily="18" charset="-120"/>
            <a:ea typeface="王漢宗超明體繁" pitchFamily="18" charset="-120"/>
          </a:endParaRPr>
        </a:p>
      </dsp:txBody>
      <dsp:txXfrm>
        <a:off x="0" y="3044643"/>
        <a:ext cx="4320480" cy="390436"/>
      </dsp:txXfrm>
    </dsp:sp>
    <dsp:sp modelId="{9E00469D-4FEC-4554-B735-2C67260ADEE2}">
      <dsp:nvSpPr>
        <dsp:cNvPr id="0" name=""/>
        <dsp:cNvSpPr/>
      </dsp:nvSpPr>
      <dsp:spPr>
        <a:xfrm>
          <a:off x="4320480" y="3044643"/>
          <a:ext cx="4320480" cy="390436"/>
        </a:xfrm>
        <a:prstGeom prst="rect">
          <a:avLst/>
        </a:prstGeom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  <a:tileRect/>
        </a:gradFill>
        <a:ln w="9525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zh-TW" sz="2200" b="1" kern="1200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105</a:t>
          </a:r>
          <a:r>
            <a:rPr kumimoji="0" lang="zh-TW" altLang="en-US" sz="2200" b="1" kern="1200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年</a:t>
          </a:r>
          <a:r>
            <a:rPr kumimoji="0" lang="en-US" altLang="zh-TW" sz="2200" b="1" kern="1200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12</a:t>
          </a:r>
          <a:r>
            <a:rPr kumimoji="0" lang="zh-TW" altLang="en-US" sz="2200" b="1" kern="1200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月</a:t>
          </a:r>
          <a:r>
            <a:rPr kumimoji="0" lang="en-US" altLang="zh-TW" sz="2200" b="1" kern="1200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12</a:t>
          </a:r>
          <a:r>
            <a:rPr kumimoji="0" lang="zh-TW" altLang="en-US" sz="2200" b="1" kern="1200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日函送立法院審議</a:t>
          </a:r>
          <a:endParaRPr lang="zh-TW" altLang="en-US" sz="2200" kern="1200" dirty="0">
            <a:solidFill>
              <a:srgbClr val="FF0000"/>
            </a:solidFill>
            <a:latin typeface="王漢宗超明體繁" pitchFamily="18" charset="-120"/>
            <a:ea typeface="王漢宗超明體繁" pitchFamily="18" charset="-120"/>
          </a:endParaRPr>
        </a:p>
      </dsp:txBody>
      <dsp:txXfrm>
        <a:off x="4320480" y="3044643"/>
        <a:ext cx="4320480" cy="390436"/>
      </dsp:txXfrm>
    </dsp:sp>
    <dsp:sp modelId="{95BF0A1C-BAFF-4F3B-B8FA-151E6FC63D6C}">
      <dsp:nvSpPr>
        <dsp:cNvPr id="0" name=""/>
        <dsp:cNvSpPr/>
      </dsp:nvSpPr>
      <dsp:spPr>
        <a:xfrm rot="10800000">
          <a:off x="0" y="1293232"/>
          <a:ext cx="8640960" cy="1305807"/>
        </a:xfrm>
        <a:prstGeom prst="upArrowCallout">
          <a:avLst/>
        </a:prstGeom>
        <a:gradFill flip="none"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  <a:tileRect r="-100000" b="-10000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104</a:t>
          </a:r>
          <a:r>
            <a:rPr lang="zh-TW" altLang="en-US" sz="2400" b="1" kern="1200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年</a:t>
          </a:r>
          <a:endParaRPr lang="zh-TW" altLang="en-US" sz="2400" b="1" kern="1200" dirty="0">
            <a:solidFill>
              <a:srgbClr val="000099"/>
            </a:solidFill>
            <a:latin typeface="王漢宗超明體繁" pitchFamily="18" charset="-120"/>
            <a:ea typeface="王漢宗超明體繁" pitchFamily="18" charset="-120"/>
          </a:endParaRPr>
        </a:p>
      </dsp:txBody>
      <dsp:txXfrm>
        <a:off x="0" y="1293232"/>
        <a:ext cx="8640960" cy="458338"/>
      </dsp:txXfrm>
    </dsp:sp>
    <dsp:sp modelId="{1644EBA7-50EA-4166-8254-2959050BC18B}">
      <dsp:nvSpPr>
        <dsp:cNvPr id="0" name=""/>
        <dsp:cNvSpPr/>
      </dsp:nvSpPr>
      <dsp:spPr>
        <a:xfrm>
          <a:off x="0" y="1751570"/>
          <a:ext cx="4320480" cy="390436"/>
        </a:xfrm>
        <a:prstGeom prst="rect">
          <a:avLst/>
        </a:prstGeom>
        <a:gradFill flip="none" rotWithShape="1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2700000" scaled="1"/>
          <a:tileRect/>
        </a:gradFill>
        <a:ln w="9525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en-US" sz="1800" b="1" kern="1200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104</a:t>
          </a:r>
          <a:r>
            <a:rPr kumimoji="0" lang="zh-TW" altLang="en-US" sz="1800" b="1" kern="1200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年</a:t>
          </a:r>
          <a:r>
            <a:rPr kumimoji="0" lang="en-US" altLang="en-US" sz="1800" b="1" kern="1200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9</a:t>
          </a:r>
          <a:r>
            <a:rPr kumimoji="0" lang="zh-TW" altLang="en-US" sz="1800" b="1" kern="1200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月</a:t>
          </a:r>
          <a:r>
            <a:rPr kumimoji="0" lang="en-US" altLang="en-US" sz="1800" b="1" kern="1200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14</a:t>
          </a:r>
          <a:r>
            <a:rPr kumimoji="0" lang="zh-TW" altLang="en-US" sz="1800" b="1" kern="1200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日重行擬具草案報行政院</a:t>
          </a:r>
          <a:endParaRPr kumimoji="0" lang="zh-TW" altLang="en-US" sz="1800" b="1" kern="1200" dirty="0">
            <a:solidFill>
              <a:srgbClr val="000099"/>
            </a:solidFill>
            <a:latin typeface="王漢宗超明體繁" pitchFamily="18" charset="-120"/>
            <a:ea typeface="王漢宗超明體繁" pitchFamily="18" charset="-120"/>
          </a:endParaRPr>
        </a:p>
      </dsp:txBody>
      <dsp:txXfrm>
        <a:off x="0" y="1751570"/>
        <a:ext cx="4320480" cy="390436"/>
      </dsp:txXfrm>
    </dsp:sp>
    <dsp:sp modelId="{B308B585-9D51-4053-9B26-F7D77E14B259}">
      <dsp:nvSpPr>
        <dsp:cNvPr id="0" name=""/>
        <dsp:cNvSpPr/>
      </dsp:nvSpPr>
      <dsp:spPr>
        <a:xfrm>
          <a:off x="4320480" y="1751570"/>
          <a:ext cx="4320480" cy="390436"/>
        </a:xfrm>
        <a:prstGeom prst="rect">
          <a:avLst/>
        </a:prstGeom>
        <a:gradFill rotWithShape="0">
          <a:gsLst>
            <a:gs pos="0">
              <a:srgbClr val="FFFFFF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lin ang="16200000" scaled="0"/>
        </a:gradFill>
        <a:ln w="9525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en-US" sz="1800" b="1" kern="1200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104</a:t>
          </a:r>
          <a:r>
            <a:rPr kumimoji="0" lang="zh-TW" altLang="en-US" sz="1800" b="1" kern="1200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年</a:t>
          </a:r>
          <a:r>
            <a:rPr kumimoji="0" lang="en-US" altLang="en-US" sz="1800" b="1" kern="1200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11</a:t>
          </a:r>
          <a:r>
            <a:rPr kumimoji="0" lang="zh-TW" altLang="en-US" sz="1800" b="1" kern="1200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月</a:t>
          </a:r>
          <a:r>
            <a:rPr kumimoji="0" lang="en-US" altLang="en-US" sz="1800" b="1" kern="1200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27</a:t>
          </a:r>
          <a:r>
            <a:rPr kumimoji="0" lang="zh-TW" altLang="en-US" sz="1800" b="1" kern="1200" dirty="0" smtClean="0">
              <a:solidFill>
                <a:srgbClr val="000099"/>
              </a:solidFill>
              <a:latin typeface="王漢宗超明體繁" pitchFamily="18" charset="-120"/>
              <a:ea typeface="王漢宗超明體繁" pitchFamily="18" charset="-120"/>
            </a:rPr>
            <a:t>日行政院函送立法院審議</a:t>
          </a:r>
          <a:endParaRPr kumimoji="0" lang="zh-TW" altLang="en-US" sz="1800" b="1" kern="1200" dirty="0">
            <a:solidFill>
              <a:srgbClr val="000099"/>
            </a:solidFill>
            <a:latin typeface="王漢宗超明體繁" pitchFamily="18" charset="-120"/>
            <a:ea typeface="王漢宗超明體繁" pitchFamily="18" charset="-120"/>
          </a:endParaRPr>
        </a:p>
      </dsp:txBody>
      <dsp:txXfrm>
        <a:off x="4320480" y="1751570"/>
        <a:ext cx="4320480" cy="390436"/>
      </dsp:txXfrm>
    </dsp:sp>
    <dsp:sp modelId="{9AFF7D12-E0BD-4CAF-97A4-D14804868C35}">
      <dsp:nvSpPr>
        <dsp:cNvPr id="0" name=""/>
        <dsp:cNvSpPr/>
      </dsp:nvSpPr>
      <dsp:spPr>
        <a:xfrm rot="10800000">
          <a:off x="0" y="0"/>
          <a:ext cx="8640960" cy="1305807"/>
        </a:xfrm>
        <a:prstGeom prst="upArrowCallou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400" b="1" kern="1200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95</a:t>
          </a:r>
          <a:r>
            <a:rPr lang="zh-TW" altLang="en-US" sz="2400" b="1" kern="1200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年</a:t>
          </a:r>
          <a:endParaRPr lang="zh-TW" altLang="en-US" sz="2400" b="1" kern="1200" dirty="0">
            <a:solidFill>
              <a:schemeClr val="tx1"/>
            </a:solidFill>
            <a:latin typeface="王漢宗超明體繁" pitchFamily="18" charset="-120"/>
            <a:ea typeface="王漢宗超明體繁" pitchFamily="18" charset="-120"/>
          </a:endParaRPr>
        </a:p>
      </dsp:txBody>
      <dsp:txXfrm>
        <a:off x="0" y="0"/>
        <a:ext cx="8640960" cy="458338"/>
      </dsp:txXfrm>
    </dsp:sp>
    <dsp:sp modelId="{0A02F1AD-BDFB-4F47-988A-6263ACED46C4}">
      <dsp:nvSpPr>
        <dsp:cNvPr id="0" name=""/>
        <dsp:cNvSpPr/>
      </dsp:nvSpPr>
      <dsp:spPr>
        <a:xfrm>
          <a:off x="624" y="361277"/>
          <a:ext cx="4033573" cy="475836"/>
        </a:xfrm>
        <a:prstGeom prst="rect">
          <a:avLst/>
        </a:prstGeom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 w="9525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22860" rIns="128016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0" lang="en-US" altLang="zh-TW" sz="1800" b="1" kern="1200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95</a:t>
          </a:r>
          <a:r>
            <a:rPr kumimoji="0" lang="zh-TW" altLang="en-US" sz="1800" b="1" kern="1200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年</a:t>
          </a:r>
          <a:r>
            <a:rPr kumimoji="0" lang="en-US" altLang="zh-TW" sz="1800" b="1" kern="1200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10</a:t>
          </a:r>
          <a:r>
            <a:rPr kumimoji="0" lang="zh-TW" altLang="en-US" sz="1800" b="1" kern="1200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月</a:t>
          </a:r>
          <a:r>
            <a:rPr kumimoji="0" lang="en-US" altLang="zh-TW" sz="1800" b="1" kern="1200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19</a:t>
          </a:r>
          <a:r>
            <a:rPr kumimoji="0" lang="zh-TW" altLang="en-US" sz="1800" b="1" kern="1200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日原民會函請行政院審議</a:t>
          </a:r>
          <a:endParaRPr lang="zh-TW" altLang="en-US" sz="1800" kern="1200" dirty="0">
            <a:solidFill>
              <a:schemeClr val="tx1"/>
            </a:solidFill>
            <a:latin typeface="王漢宗超明體繁" pitchFamily="18" charset="-120"/>
            <a:ea typeface="王漢宗超明體繁" pitchFamily="18" charset="-120"/>
          </a:endParaRPr>
        </a:p>
      </dsp:txBody>
      <dsp:txXfrm>
        <a:off x="624" y="361277"/>
        <a:ext cx="4033573" cy="475836"/>
      </dsp:txXfrm>
    </dsp:sp>
    <dsp:sp modelId="{AF3AA3CD-3E88-4362-A6F3-C888EAAB1D37}">
      <dsp:nvSpPr>
        <dsp:cNvPr id="0" name=""/>
        <dsp:cNvSpPr/>
      </dsp:nvSpPr>
      <dsp:spPr>
        <a:xfrm>
          <a:off x="3994829" y="361277"/>
          <a:ext cx="4606138" cy="480865"/>
        </a:xfrm>
        <a:prstGeom prst="rect">
          <a:avLst/>
        </a:prstGeom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ln w="9525" cap="flat" cmpd="sng" algn="ctr">
          <a:solidFill>
            <a:schemeClr val="accent3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1600" b="1" kern="1200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95</a:t>
          </a:r>
          <a:r>
            <a:rPr lang="zh-TW" altLang="en-US" sz="1600" b="1" kern="1200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年</a:t>
          </a:r>
          <a:r>
            <a:rPr lang="en-US" altLang="zh-TW" sz="1600" b="1" kern="1200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11</a:t>
          </a:r>
          <a:r>
            <a:rPr lang="zh-TW" altLang="en-US" sz="1600" b="1" kern="1200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月</a:t>
          </a:r>
          <a:r>
            <a:rPr lang="en-US" altLang="zh-TW" sz="1600" b="1" kern="1200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8</a:t>
          </a:r>
          <a:r>
            <a:rPr lang="zh-TW" altLang="en-US" sz="1600" b="1" kern="1200" dirty="0" smtClean="0">
              <a:solidFill>
                <a:schemeClr val="tx1"/>
              </a:solidFill>
              <a:latin typeface="王漢宗超明體繁" pitchFamily="18" charset="-120"/>
              <a:ea typeface="王漢宗超明體繁" pitchFamily="18" charset="-120"/>
            </a:rPr>
            <a:t>日行政院函併國家語言發展法統一立法</a:t>
          </a:r>
          <a:endParaRPr lang="zh-TW" altLang="en-US" sz="1600" b="1" kern="1200" dirty="0">
            <a:solidFill>
              <a:schemeClr val="tx1"/>
            </a:solidFill>
            <a:latin typeface="王漢宗超明體繁" pitchFamily="18" charset="-120"/>
            <a:ea typeface="王漢宗超明體繁" pitchFamily="18" charset="-120"/>
          </a:endParaRPr>
        </a:p>
      </dsp:txBody>
      <dsp:txXfrm>
        <a:off x="3994829" y="361277"/>
        <a:ext cx="4606138" cy="480865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816FD89-1F8A-4309-A5C8-43D47B2B374A}">
      <dsp:nvSpPr>
        <dsp:cNvPr id="0" name=""/>
        <dsp:cNvSpPr/>
      </dsp:nvSpPr>
      <dsp:spPr>
        <a:xfrm>
          <a:off x="2808308" y="2226804"/>
          <a:ext cx="2570183" cy="245953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b="1" kern="1200" dirty="0" smtClean="0">
              <a:ea typeface="王漢宗特明體一標準"/>
            </a:rPr>
            <a:t>《</a:t>
          </a:r>
          <a:r>
            <a:rPr lang="zh-TW" altLang="en-US" sz="2600" b="1" kern="1200" dirty="0" smtClean="0">
              <a:ea typeface="王漢宗特明體一標準"/>
            </a:rPr>
            <a:t>原住民族語言發展法</a:t>
          </a:r>
          <a:r>
            <a:rPr lang="en-US" altLang="zh-TW" sz="2600" b="1" kern="1200" dirty="0" smtClean="0">
              <a:ea typeface="王漢宗特明體一標準"/>
            </a:rPr>
            <a:t>》</a:t>
          </a:r>
          <a:r>
            <a:rPr lang="zh-TW" altLang="en-US" sz="2600" b="1" kern="1200" dirty="0" smtClean="0">
              <a:ea typeface="王漢宗特明體一標準"/>
            </a:rPr>
            <a:t>重要意義</a:t>
          </a:r>
          <a:endParaRPr lang="zh-TW" altLang="en-US" sz="2600" b="1" kern="1200" dirty="0">
            <a:ea typeface="王漢宗特明體一標準"/>
          </a:endParaRPr>
        </a:p>
      </dsp:txBody>
      <dsp:txXfrm>
        <a:off x="2808308" y="2226804"/>
        <a:ext cx="2570183" cy="2459530"/>
      </dsp:txXfrm>
    </dsp:sp>
    <dsp:sp modelId="{7CBBCEF2-2F72-4097-A3A4-C4BF3AAE6DD8}">
      <dsp:nvSpPr>
        <dsp:cNvPr id="0" name=""/>
        <dsp:cNvSpPr/>
      </dsp:nvSpPr>
      <dsp:spPr>
        <a:xfrm rot="12478813">
          <a:off x="1119270" y="2408043"/>
          <a:ext cx="1851380" cy="602758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7F07ABD-79C7-4969-A0AD-2CF102EC6B3C}">
      <dsp:nvSpPr>
        <dsp:cNvPr id="0" name=""/>
        <dsp:cNvSpPr/>
      </dsp:nvSpPr>
      <dsp:spPr>
        <a:xfrm>
          <a:off x="0" y="1568635"/>
          <a:ext cx="2496224" cy="161613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ea typeface="王漢宗特明體一標準"/>
            </a:rPr>
            <a:t>明定原住民族語言為國家語言</a:t>
          </a:r>
          <a:endParaRPr lang="zh-TW" altLang="en-US" sz="2400" b="1" kern="1200" dirty="0">
            <a:ea typeface="王漢宗特明體一標準"/>
          </a:endParaRPr>
        </a:p>
      </dsp:txBody>
      <dsp:txXfrm>
        <a:off x="0" y="1568635"/>
        <a:ext cx="2496224" cy="1616132"/>
      </dsp:txXfrm>
    </dsp:sp>
    <dsp:sp modelId="{2AB48B2C-FBBB-429B-85A4-253663E871F9}">
      <dsp:nvSpPr>
        <dsp:cNvPr id="0" name=""/>
        <dsp:cNvSpPr/>
      </dsp:nvSpPr>
      <dsp:spPr>
        <a:xfrm rot="19983142">
          <a:off x="5213792" y="2371605"/>
          <a:ext cx="1849315" cy="602758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CADDB44-4CA8-468E-B9DC-8A1619837233}">
      <dsp:nvSpPr>
        <dsp:cNvPr id="0" name=""/>
        <dsp:cNvSpPr/>
      </dsp:nvSpPr>
      <dsp:spPr>
        <a:xfrm>
          <a:off x="5666409" y="1489050"/>
          <a:ext cx="2830534" cy="14646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ea typeface="王漢宗特明體一標準"/>
            </a:rPr>
            <a:t>專職聘任族語老師</a:t>
          </a:r>
          <a:endParaRPr lang="en-US" altLang="zh-TW" sz="2400" b="1" kern="1200" dirty="0" smtClean="0">
            <a:ea typeface="王漢宗特明體一標準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400" b="1" kern="1200" dirty="0" smtClean="0">
              <a:solidFill>
                <a:schemeClr val="dk1"/>
              </a:solidFill>
              <a:latin typeface="王漢宗超明體繁" pitchFamily="18" charset="-120"/>
              <a:ea typeface="王漢宗超明體繁" pitchFamily="18" charset="-120"/>
              <a:cs typeface="+mn-cs"/>
            </a:rPr>
            <a:t>受惠人數 </a:t>
          </a:r>
          <a:r>
            <a:rPr lang="en-US" altLang="zh-TW" sz="2400" b="1" kern="1200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825</a:t>
          </a:r>
          <a:r>
            <a:rPr lang="zh-TW" altLang="en-US" sz="2400" b="1" kern="1200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人</a:t>
          </a:r>
          <a:endParaRPr lang="zh-TW" altLang="en-US" sz="2400" b="1" kern="1200" dirty="0">
            <a:ea typeface="王漢宗特明體一標準"/>
          </a:endParaRPr>
        </a:p>
      </dsp:txBody>
      <dsp:txXfrm>
        <a:off x="5666409" y="1489050"/>
        <a:ext cx="2830534" cy="1464639"/>
      </dsp:txXfrm>
    </dsp:sp>
    <dsp:sp modelId="{06A5F778-6B84-4D7F-83E0-96D0E8E051BA}">
      <dsp:nvSpPr>
        <dsp:cNvPr id="0" name=""/>
        <dsp:cNvSpPr/>
      </dsp:nvSpPr>
      <dsp:spPr>
        <a:xfrm rot="16198371">
          <a:off x="3299705" y="1126012"/>
          <a:ext cx="1616491" cy="602758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C28EC53-01C4-4C9C-B844-4EEF09E23035}">
      <dsp:nvSpPr>
        <dsp:cNvPr id="0" name=""/>
        <dsp:cNvSpPr/>
      </dsp:nvSpPr>
      <dsp:spPr>
        <a:xfrm>
          <a:off x="2418677" y="0"/>
          <a:ext cx="3268940" cy="131992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ea typeface="王漢宗特明體一標準"/>
            </a:rPr>
            <a:t>在原住民族地區公文得採雙語並列書寫</a:t>
          </a:r>
          <a:endParaRPr lang="zh-TW" altLang="en-US" sz="2400" b="1" kern="1200" dirty="0">
            <a:ea typeface="王漢宗特明體一標準"/>
          </a:endParaRPr>
        </a:p>
      </dsp:txBody>
      <dsp:txXfrm>
        <a:off x="2418677" y="0"/>
        <a:ext cx="3268940" cy="1319928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816FD89-1F8A-4309-A5C8-43D47B2B374A}">
      <dsp:nvSpPr>
        <dsp:cNvPr id="0" name=""/>
        <dsp:cNvSpPr/>
      </dsp:nvSpPr>
      <dsp:spPr>
        <a:xfrm>
          <a:off x="2838507" y="2199433"/>
          <a:ext cx="2552801" cy="252482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altLang="zh-TW" sz="2600" b="1" kern="1200" dirty="0" smtClean="0">
              <a:ea typeface="王漢宗特明體一標準"/>
            </a:rPr>
            <a:t>《</a:t>
          </a:r>
          <a:r>
            <a:rPr lang="zh-TW" altLang="en-US" sz="2600" b="1" kern="1200" dirty="0" smtClean="0">
              <a:ea typeface="王漢宗特明體一標準"/>
            </a:rPr>
            <a:t>原住民族語言發展法</a:t>
          </a:r>
          <a:r>
            <a:rPr lang="en-US" altLang="zh-TW" sz="2600" b="1" kern="1200" dirty="0" smtClean="0">
              <a:ea typeface="王漢宗特明體一標準"/>
            </a:rPr>
            <a:t>》</a:t>
          </a:r>
          <a:r>
            <a:rPr lang="zh-TW" altLang="en-US" sz="2600" b="1" kern="1200" dirty="0" smtClean="0">
              <a:ea typeface="王漢宗特明體一標準"/>
            </a:rPr>
            <a:t>重要意義</a:t>
          </a:r>
          <a:endParaRPr lang="zh-TW" altLang="en-US" sz="2600" b="1" kern="1200" dirty="0">
            <a:ea typeface="王漢宗特明體一標準"/>
          </a:endParaRPr>
        </a:p>
      </dsp:txBody>
      <dsp:txXfrm>
        <a:off x="2838507" y="2199433"/>
        <a:ext cx="2552801" cy="2524824"/>
      </dsp:txXfrm>
    </dsp:sp>
    <dsp:sp modelId="{5A5F0F90-F0CF-40FF-A1F8-DB00FF2E567D}">
      <dsp:nvSpPr>
        <dsp:cNvPr id="0" name=""/>
        <dsp:cNvSpPr/>
      </dsp:nvSpPr>
      <dsp:spPr>
        <a:xfrm rot="12829297">
          <a:off x="1146377" y="2424728"/>
          <a:ext cx="1833864" cy="61807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1B3E72-6E55-478A-88A2-8CF8004D3B92}">
      <dsp:nvSpPr>
        <dsp:cNvPr id="0" name=""/>
        <dsp:cNvSpPr/>
      </dsp:nvSpPr>
      <dsp:spPr>
        <a:xfrm>
          <a:off x="70946" y="1702519"/>
          <a:ext cx="2496466" cy="154986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ea typeface="王漢宗特明體一標準"/>
            </a:rPr>
            <a:t>成立財團法人原住民族語言研究發展基金會</a:t>
          </a:r>
          <a:endParaRPr lang="zh-TW" altLang="en-US" sz="2400" b="1" kern="1200" dirty="0">
            <a:ea typeface="王漢宗特明體一標準"/>
          </a:endParaRPr>
        </a:p>
      </dsp:txBody>
      <dsp:txXfrm>
        <a:off x="70946" y="1702519"/>
        <a:ext cx="2496466" cy="1549868"/>
      </dsp:txXfrm>
    </dsp:sp>
    <dsp:sp modelId="{AF01FCA8-39F9-4066-B543-133B7DC7FBED}">
      <dsp:nvSpPr>
        <dsp:cNvPr id="0" name=""/>
        <dsp:cNvSpPr/>
      </dsp:nvSpPr>
      <dsp:spPr>
        <a:xfrm rot="19807829">
          <a:off x="5221970" y="2317078"/>
          <a:ext cx="1988592" cy="618074"/>
        </a:xfrm>
        <a:prstGeom prst="lef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7A26588-E6E8-422B-8335-8D53D574F1A7}">
      <dsp:nvSpPr>
        <dsp:cNvPr id="0" name=""/>
        <dsp:cNvSpPr/>
      </dsp:nvSpPr>
      <dsp:spPr>
        <a:xfrm>
          <a:off x="5818905" y="1575025"/>
          <a:ext cx="2437707" cy="144875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ea typeface="王漢宗特明體一標準"/>
            </a:rPr>
            <a:t>原民特考及公費留學考須取得族語認證</a:t>
          </a:r>
          <a:endParaRPr lang="zh-TW" altLang="en-US" sz="2400" b="1" kern="1200" dirty="0">
            <a:ea typeface="王漢宗特明體一標準"/>
          </a:endParaRPr>
        </a:p>
      </dsp:txBody>
      <dsp:txXfrm>
        <a:off x="5818905" y="1575025"/>
        <a:ext cx="2437707" cy="1448751"/>
      </dsp:txXfrm>
    </dsp:sp>
    <dsp:sp modelId="{772BEB43-417D-473C-9455-668A62DCCFCC}">
      <dsp:nvSpPr>
        <dsp:cNvPr id="0" name=""/>
        <dsp:cNvSpPr/>
      </dsp:nvSpPr>
      <dsp:spPr>
        <a:xfrm rot="16150813">
          <a:off x="3242498" y="1048281"/>
          <a:ext cx="1684590" cy="618074"/>
        </a:xfrm>
        <a:prstGeom prst="lef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D601FB7-559A-48AC-93F3-FF6B9442842F}">
      <dsp:nvSpPr>
        <dsp:cNvPr id="0" name=""/>
        <dsp:cNvSpPr/>
      </dsp:nvSpPr>
      <dsp:spPr>
        <a:xfrm>
          <a:off x="2375858" y="0"/>
          <a:ext cx="3396280" cy="120578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ea typeface="王漢宗特明體一標準"/>
            </a:rPr>
            <a:t>在各地廣設族語推動員</a:t>
          </a:r>
          <a:endParaRPr lang="en-US" altLang="zh-TW" sz="2400" b="1" kern="1200" dirty="0" smtClean="0">
            <a:ea typeface="王漢宗特明體一標準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kumimoji="1" lang="zh-TW" altLang="en-US" sz="2400" b="1" kern="1200" dirty="0" smtClean="0">
              <a:solidFill>
                <a:schemeClr val="dk1"/>
              </a:solidFill>
              <a:latin typeface="王漢宗超明體繁" pitchFamily="18" charset="-120"/>
              <a:ea typeface="王漢宗超明體繁" pitchFamily="18" charset="-120"/>
              <a:cs typeface="+mn-cs"/>
            </a:rPr>
            <a:t>至少 </a:t>
          </a:r>
          <a:r>
            <a:rPr lang="en-US" altLang="zh-TW" sz="2400" b="1" kern="1200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135</a:t>
          </a:r>
          <a:r>
            <a:rPr lang="zh-TW" altLang="en-US" sz="2400" b="1" kern="1200" dirty="0" smtClean="0">
              <a:solidFill>
                <a:srgbClr val="FF0000"/>
              </a:solidFill>
              <a:latin typeface="王漢宗超明體繁" pitchFamily="18" charset="-120"/>
              <a:ea typeface="王漢宗超明體繁" pitchFamily="18" charset="-120"/>
            </a:rPr>
            <a:t>名</a:t>
          </a:r>
          <a:endParaRPr lang="zh-TW" altLang="en-US" sz="2400" b="1" kern="1200" dirty="0">
            <a:ea typeface="王漢宗特明體一標準"/>
          </a:endParaRPr>
        </a:p>
      </dsp:txBody>
      <dsp:txXfrm>
        <a:off x="2375858" y="0"/>
        <a:ext cx="3396280" cy="12057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541" tIns="45769" rIns="91541" bIns="45769" rtlCol="0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51163" cy="496888"/>
          </a:xfrm>
          <a:prstGeom prst="rect">
            <a:avLst/>
          </a:prstGeom>
        </p:spPr>
        <p:txBody>
          <a:bodyPr vert="horz" lIns="91541" tIns="45769" rIns="91541" bIns="45769" rtlCol="0"/>
          <a:lstStyle>
            <a:lvl1pPr algn="r">
              <a:defRPr sz="1200"/>
            </a:lvl1pPr>
          </a:lstStyle>
          <a:p>
            <a:pPr>
              <a:defRPr/>
            </a:pPr>
            <a:fld id="{1CB41B2E-CE3E-42BD-966D-9419B3EB5E23}" type="datetimeFigureOut">
              <a:rPr lang="zh-TW" altLang="en-US"/>
              <a:pPr>
                <a:defRPr/>
              </a:pPr>
              <a:t>2017/6/30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51163" cy="496887"/>
          </a:xfrm>
          <a:prstGeom prst="rect">
            <a:avLst/>
          </a:prstGeom>
        </p:spPr>
        <p:txBody>
          <a:bodyPr vert="horz" lIns="91541" tIns="45769" rIns="91541" bIns="4576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51163" cy="496887"/>
          </a:xfrm>
          <a:prstGeom prst="rect">
            <a:avLst/>
          </a:prstGeom>
        </p:spPr>
        <p:txBody>
          <a:bodyPr vert="horz" lIns="91541" tIns="45769" rIns="91541" bIns="45769" rtlCol="0" anchor="b"/>
          <a:lstStyle>
            <a:lvl1pPr algn="r">
              <a:defRPr sz="1200"/>
            </a:lvl1pPr>
          </a:lstStyle>
          <a:p>
            <a:pPr>
              <a:defRPr/>
            </a:pPr>
            <a:fld id="{C8C49ABE-018C-4FFF-9478-2A602F42EAD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13" tIns="45705" rIns="91413" bIns="4570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6038" y="0"/>
            <a:ext cx="2949575" cy="496888"/>
          </a:xfrm>
          <a:prstGeom prst="rect">
            <a:avLst/>
          </a:prstGeom>
        </p:spPr>
        <p:txBody>
          <a:bodyPr vert="horz" lIns="91413" tIns="45705" rIns="91413" bIns="4570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06FEB01-047F-4704-956F-7584168CEE7B}" type="datetimeFigureOut">
              <a:rPr lang="zh-TW" altLang="en-US"/>
              <a:pPr>
                <a:defRPr/>
              </a:pPr>
              <a:t>2017/6/30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3" tIns="45705" rIns="91413" bIns="45705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5125" cy="4471988"/>
          </a:xfrm>
          <a:prstGeom prst="rect">
            <a:avLst/>
          </a:prstGeom>
        </p:spPr>
        <p:txBody>
          <a:bodyPr vert="horz" lIns="91413" tIns="45705" rIns="91413" bIns="45705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13" tIns="45705" rIns="91413" bIns="4570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6038" y="9440863"/>
            <a:ext cx="2949575" cy="496887"/>
          </a:xfrm>
          <a:prstGeom prst="rect">
            <a:avLst/>
          </a:prstGeom>
        </p:spPr>
        <p:txBody>
          <a:bodyPr vert="horz" lIns="91413" tIns="45705" rIns="91413" bIns="4570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7239590A-E3A1-4F7E-A0D1-8DCFD2FD3A9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4276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FEC8B4-6EA5-4AA3-889F-64755EDB8A07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0A61676-4A11-461A-A057-EB15740FE1DE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591C18-2F83-4BE2-A498-5BD882A1E6E0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zh-TW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 smtClean="0"/>
              <a:t>按一下以編輯母片副標題樣式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40481B8C-EE6E-4D07-A2B9-BF29D4705529}" type="datetimeFigureOut">
              <a:rPr lang="zh-TW" altLang="en-US"/>
              <a:pPr>
                <a:defRPr/>
              </a:pPr>
              <a:t>2017/6/30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551E4AAF-C3EF-4122-A4B2-263CC8A8350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E47A14B2-FE96-46F4-88E5-B1CDECB4D545}" type="datetimeFigureOut">
              <a:rPr lang="zh-TW" altLang="en-US"/>
              <a:pPr>
                <a:defRPr/>
              </a:pPr>
              <a:t>2017/6/30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14A3CD88-D857-4DB4-80B6-0DA5371E5FC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269DDDBE-A753-4E15-921B-6FB2FAC638AD}" type="datetimeFigureOut">
              <a:rPr lang="zh-TW" altLang="en-US"/>
              <a:pPr>
                <a:defRPr/>
              </a:pPr>
              <a:t>2017/6/30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53A8ED1D-DDF6-4515-94F2-61135586880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  <a:lvl2pPr>
              <a:defRPr>
                <a:latin typeface="微軟正黑體" pitchFamily="34" charset="-120"/>
                <a:ea typeface="微軟正黑體" pitchFamily="34" charset="-120"/>
              </a:defRPr>
            </a:lvl2pPr>
            <a:lvl3pPr>
              <a:defRPr>
                <a:latin typeface="微軟正黑體" pitchFamily="34" charset="-120"/>
                <a:ea typeface="微軟正黑體" pitchFamily="34" charset="-120"/>
              </a:defRPr>
            </a:lvl3pPr>
            <a:lvl4pPr>
              <a:defRPr>
                <a:latin typeface="微軟正黑體" pitchFamily="34" charset="-120"/>
                <a:ea typeface="微軟正黑體" pitchFamily="34" charset="-120"/>
              </a:defRPr>
            </a:lvl4pPr>
            <a:lvl5pPr>
              <a:defRPr>
                <a:latin typeface="微軟正黑體" pitchFamily="34" charset="-120"/>
                <a:ea typeface="微軟正黑體" pitchFamily="34" charset="-120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6F48BF41-CB7E-4D25-87D9-58443E17DB88}" type="datetimeFigureOut">
              <a:rPr lang="zh-TW" altLang="en-US"/>
              <a:pPr>
                <a:defRPr/>
              </a:pPr>
              <a:t>2017/6/30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E700B0AB-17A9-404E-9B86-476E6E89E77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7015CFE5-F3BD-435F-9D3F-03337409D150}" type="datetimeFigureOut">
              <a:rPr lang="zh-TW" altLang="en-US"/>
              <a:pPr>
                <a:defRPr/>
              </a:pPr>
              <a:t>2017/6/30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BFD68359-56CB-4E0A-BC06-0B8DC855060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微軟正黑體" pitchFamily="34" charset="-120"/>
                <a:ea typeface="微軟正黑體" pitchFamily="34" charset="-120"/>
              </a:defRPr>
            </a:lvl1pPr>
            <a:lvl2pPr>
              <a:defRPr sz="2400">
                <a:latin typeface="微軟正黑體" pitchFamily="34" charset="-120"/>
                <a:ea typeface="微軟正黑體" pitchFamily="34" charset="-120"/>
              </a:defRPr>
            </a:lvl2pPr>
            <a:lvl3pPr>
              <a:defRPr sz="2000">
                <a:latin typeface="微軟正黑體" pitchFamily="34" charset="-120"/>
                <a:ea typeface="微軟正黑體" pitchFamily="34" charset="-120"/>
              </a:defRPr>
            </a:lvl3pPr>
            <a:lvl4pPr>
              <a:defRPr sz="1800">
                <a:latin typeface="微軟正黑體" pitchFamily="34" charset="-120"/>
                <a:ea typeface="微軟正黑體" pitchFamily="34" charset="-120"/>
              </a:defRPr>
            </a:lvl4pPr>
            <a:lvl5pPr>
              <a:defRPr sz="1800">
                <a:latin typeface="微軟正黑體" pitchFamily="34" charset="-120"/>
                <a:ea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微軟正黑體" pitchFamily="34" charset="-120"/>
                <a:ea typeface="微軟正黑體" pitchFamily="34" charset="-120"/>
              </a:defRPr>
            </a:lvl1pPr>
            <a:lvl2pPr>
              <a:defRPr sz="2400">
                <a:latin typeface="微軟正黑體" pitchFamily="34" charset="-120"/>
                <a:ea typeface="微軟正黑體" pitchFamily="34" charset="-120"/>
              </a:defRPr>
            </a:lvl2pPr>
            <a:lvl3pPr>
              <a:defRPr sz="2000">
                <a:latin typeface="微軟正黑體" pitchFamily="34" charset="-120"/>
                <a:ea typeface="微軟正黑體" pitchFamily="34" charset="-120"/>
              </a:defRPr>
            </a:lvl3pPr>
            <a:lvl4pPr>
              <a:defRPr sz="1800">
                <a:latin typeface="微軟正黑體" pitchFamily="34" charset="-120"/>
                <a:ea typeface="微軟正黑體" pitchFamily="34" charset="-120"/>
              </a:defRPr>
            </a:lvl4pPr>
            <a:lvl5pPr>
              <a:defRPr sz="1800">
                <a:latin typeface="微軟正黑體" pitchFamily="34" charset="-120"/>
                <a:ea typeface="微軟正黑體" pitchFamily="34" charset="-12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7EC3A8CB-F8A8-4743-BBF2-694946DDC3E9}" type="datetimeFigureOut">
              <a:rPr lang="zh-TW" altLang="en-US"/>
              <a:pPr>
                <a:defRPr/>
              </a:pPr>
              <a:t>2017/6/30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32947F39-A4EE-43C7-B9B8-B48F590EA3C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微軟正黑體" pitchFamily="34" charset="-120"/>
                <a:ea typeface="微軟正黑體" pitchFamily="34" charset="-120"/>
              </a:defRPr>
            </a:lvl1pPr>
            <a:lvl2pPr>
              <a:defRPr sz="2000">
                <a:latin typeface="微軟正黑體" pitchFamily="34" charset="-120"/>
                <a:ea typeface="微軟正黑體" pitchFamily="34" charset="-120"/>
              </a:defRPr>
            </a:lvl2pPr>
            <a:lvl3pPr>
              <a:defRPr sz="1800">
                <a:latin typeface="微軟正黑體" pitchFamily="34" charset="-120"/>
                <a:ea typeface="微軟正黑體" pitchFamily="34" charset="-120"/>
              </a:defRPr>
            </a:lvl3pPr>
            <a:lvl4pPr>
              <a:defRPr sz="1600">
                <a:latin typeface="微軟正黑體" pitchFamily="34" charset="-120"/>
                <a:ea typeface="微軟正黑體" pitchFamily="34" charset="-120"/>
              </a:defRPr>
            </a:lvl4pPr>
            <a:lvl5pPr>
              <a:defRPr sz="1600">
                <a:latin typeface="微軟正黑體" pitchFamily="34" charset="-120"/>
                <a:ea typeface="微軟正黑體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微軟正黑體" pitchFamily="34" charset="-120"/>
                <a:ea typeface="微軟正黑體" pitchFamily="34" charset="-120"/>
              </a:defRPr>
            </a:lvl1pPr>
            <a:lvl2pPr>
              <a:defRPr sz="2000">
                <a:latin typeface="微軟正黑體" pitchFamily="34" charset="-120"/>
                <a:ea typeface="微軟正黑體" pitchFamily="34" charset="-120"/>
              </a:defRPr>
            </a:lvl2pPr>
            <a:lvl3pPr>
              <a:defRPr sz="1800">
                <a:latin typeface="微軟正黑體" pitchFamily="34" charset="-120"/>
                <a:ea typeface="微軟正黑體" pitchFamily="34" charset="-120"/>
              </a:defRPr>
            </a:lvl3pPr>
            <a:lvl4pPr>
              <a:defRPr sz="1600">
                <a:latin typeface="微軟正黑體" pitchFamily="34" charset="-120"/>
                <a:ea typeface="微軟正黑體" pitchFamily="34" charset="-120"/>
              </a:defRPr>
            </a:lvl4pPr>
            <a:lvl5pPr>
              <a:defRPr sz="1600">
                <a:latin typeface="微軟正黑體" pitchFamily="34" charset="-120"/>
                <a:ea typeface="微軟正黑體" pitchFamily="34" charset="-12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24B93912-47B6-4A4E-8A53-A9CB0135BD9C}" type="datetimeFigureOut">
              <a:rPr lang="zh-TW" altLang="en-US"/>
              <a:pPr>
                <a:defRPr/>
              </a:pPr>
              <a:t>2017/6/30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EC1C370A-C147-485C-AE33-884E44DB32DC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B9CF05F1-6822-4464-9998-671866C7529A}" type="datetimeFigureOut">
              <a:rPr lang="zh-TW" altLang="en-US"/>
              <a:pPr>
                <a:defRPr/>
              </a:pPr>
              <a:t>2017/6/30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73FC5F10-A338-43C4-A009-5839993978D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32FAE98D-15D6-488A-8431-8F85521525FF}" type="datetimeFigureOut">
              <a:rPr lang="zh-TW" altLang="en-US"/>
              <a:pPr>
                <a:defRPr/>
              </a:pPr>
              <a:t>2017/6/30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EBA709D0-ECDE-415C-8863-DEC36A81999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微軟正黑體" pitchFamily="34" charset="-120"/>
                <a:ea typeface="微軟正黑體" pitchFamily="34" charset="-120"/>
              </a:defRPr>
            </a:lvl1pPr>
            <a:lvl2pPr>
              <a:defRPr sz="2800">
                <a:latin typeface="微軟正黑體" pitchFamily="34" charset="-120"/>
                <a:ea typeface="微軟正黑體" pitchFamily="34" charset="-120"/>
              </a:defRPr>
            </a:lvl2pPr>
            <a:lvl3pPr>
              <a:defRPr sz="2400">
                <a:latin typeface="微軟正黑體" pitchFamily="34" charset="-120"/>
                <a:ea typeface="微軟正黑體" pitchFamily="34" charset="-120"/>
              </a:defRPr>
            </a:lvl3pPr>
            <a:lvl4pPr>
              <a:defRPr sz="2000">
                <a:latin typeface="微軟正黑體" pitchFamily="34" charset="-120"/>
                <a:ea typeface="微軟正黑體" pitchFamily="34" charset="-120"/>
              </a:defRPr>
            </a:lvl4pPr>
            <a:lvl5pPr>
              <a:defRPr sz="2000">
                <a:latin typeface="微軟正黑體" pitchFamily="34" charset="-120"/>
                <a:ea typeface="微軟正黑體" pitchFamily="34" charset="-12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9F14EC75-4716-4E96-8306-A9F666542387}" type="datetimeFigureOut">
              <a:rPr lang="zh-TW" altLang="en-US"/>
              <a:pPr>
                <a:defRPr/>
              </a:pPr>
              <a:t>2017/6/30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92AE869B-4819-4E81-8BD5-ACCF229B64B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微軟正黑體" pitchFamily="34" charset="-120"/>
                <a:ea typeface="微軟正黑體" pitchFamily="34" charset="-120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微軟正黑體" pitchFamily="34" charset="-120"/>
                <a:ea typeface="微軟正黑體" pitchFamily="34" charset="-12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922C0686-EA10-4250-A75E-D98D3CE07129}" type="datetimeFigureOut">
              <a:rPr lang="zh-TW" altLang="en-US"/>
              <a:pPr>
                <a:defRPr/>
              </a:pPr>
              <a:t>2017/6/30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itchFamily="34" charset="-120"/>
                <a:ea typeface="微軟正黑體" pitchFamily="34" charset="-120"/>
              </a:defRPr>
            </a:lvl1pPr>
          </a:lstStyle>
          <a:p>
            <a:pPr>
              <a:defRPr/>
            </a:pPr>
            <a:fld id="{E0191CBD-C145-4D8C-BFEF-1856CAFA985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2051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156B435-0C4B-407A-BF3C-22080D0F3F11}" type="datetimeFigureOut">
              <a:rPr lang="zh-TW" altLang="en-US"/>
              <a:pPr>
                <a:defRPr/>
              </a:pPr>
              <a:t>2017/6/30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111C5EA-ABFE-48A0-AA5E-5C0ABF86F19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0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2.xml"/><Relationship Id="rId5" Type="http://schemas.openxmlformats.org/officeDocument/2006/relationships/diagramLayout" Target="../diagrams/layout12.xml"/><Relationship Id="rId4" Type="http://schemas.openxmlformats.org/officeDocument/2006/relationships/diagramData" Target="../diagrams/data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3.xml"/><Relationship Id="rId3" Type="http://schemas.openxmlformats.org/officeDocument/2006/relationships/image" Target="../media/image13.jpeg"/><Relationship Id="rId7" Type="http://schemas.openxmlformats.org/officeDocument/2006/relationships/diagramQuickStyle" Target="../diagrams/quickStyle1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3.xml"/><Relationship Id="rId5" Type="http://schemas.openxmlformats.org/officeDocument/2006/relationships/diagramData" Target="../diagrams/data13.xml"/><Relationship Id="rId10" Type="http://schemas.openxmlformats.org/officeDocument/2006/relationships/image" Target="../media/image4.jpeg"/><Relationship Id="rId4" Type="http://schemas.openxmlformats.org/officeDocument/2006/relationships/image" Target="../media/image14.png"/><Relationship Id="rId9" Type="http://schemas.microsoft.com/office/2007/relationships/diagramDrawing" Target="../diagrams/drawing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7.jpe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5.png"/><Relationship Id="rId4" Type="http://schemas.openxmlformats.org/officeDocument/2006/relationships/image" Target="../media/image8.jpeg"/><Relationship Id="rId9" Type="http://schemas.microsoft.com/office/2007/relationships/diagramDrawing" Target="../diagrams/drawing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7.jpe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openxmlformats.org/officeDocument/2006/relationships/image" Target="../media/image5.png"/><Relationship Id="rId10" Type="http://schemas.microsoft.com/office/2007/relationships/diagramDrawing" Target="../diagrams/drawing5.xml"/><Relationship Id="rId4" Type="http://schemas.openxmlformats.org/officeDocument/2006/relationships/image" Target="../media/image8.jpeg"/><Relationship Id="rId9" Type="http://schemas.openxmlformats.org/officeDocument/2006/relationships/diagramColors" Target="../diagrams/colors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1.xml"/><Relationship Id="rId5" Type="http://schemas.openxmlformats.org/officeDocument/2006/relationships/oleObject" Target="../embeddings/Microsoft_Office_Excel_97-2003____1.xls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project0548\Desktop\36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508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/>
          <p:cNvSpPr/>
          <p:nvPr/>
        </p:nvSpPr>
        <p:spPr>
          <a:xfrm>
            <a:off x="0" y="3501008"/>
            <a:ext cx="7380288" cy="1584325"/>
          </a:xfrm>
          <a:prstGeom prst="rect">
            <a:avLst/>
          </a:prstGeom>
          <a:solidFill>
            <a:srgbClr val="00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4200" dirty="0">
                <a:solidFill>
                  <a:schemeClr val="bg1"/>
                </a:solidFill>
                <a:latin typeface="王漢宗特明體一標準" pitchFamily="18" charset="-120"/>
                <a:ea typeface="王漢宗特明體一標準" pitchFamily="18" charset="-120"/>
              </a:rPr>
              <a:t>行政院原住民族基本法推動會工作報告</a:t>
            </a:r>
            <a:endParaRPr lang="en-US" altLang="zh-TW" sz="4200" dirty="0">
              <a:solidFill>
                <a:schemeClr val="bg1"/>
              </a:solidFill>
              <a:latin typeface="王漢宗特明體一標準" pitchFamily="18" charset="-120"/>
              <a:ea typeface="王漢宗特明體一標準" pitchFamily="18" charset="-120"/>
            </a:endParaRPr>
          </a:p>
        </p:txBody>
      </p:sp>
      <p:sp>
        <p:nvSpPr>
          <p:cNvPr id="14340" name="副標題 4"/>
          <p:cNvSpPr txBox="1">
            <a:spLocks/>
          </p:cNvSpPr>
          <p:nvPr/>
        </p:nvSpPr>
        <p:spPr bwMode="auto">
          <a:xfrm>
            <a:off x="0" y="5084763"/>
            <a:ext cx="5545138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6513" indent="-228600">
              <a:buClr>
                <a:schemeClr val="tx2"/>
              </a:buClr>
              <a:buSzPct val="80000"/>
            </a:pPr>
            <a:r>
              <a:rPr kumimoji="0" lang="zh-TW" altLang="en-US" sz="2800">
                <a:latin typeface="王漢宗特明體一標準" pitchFamily="18" charset="-120"/>
                <a:ea typeface="王漢宗特明體一標準" pitchFamily="18" charset="-120"/>
              </a:rPr>
              <a:t>報告人：夷將</a:t>
            </a:r>
            <a:r>
              <a:rPr kumimoji="0" lang="en-US" altLang="zh-TW" sz="2800">
                <a:latin typeface="王漢宗特明體一標準" pitchFamily="18" charset="-120"/>
                <a:ea typeface="王漢宗特明體一標準" pitchFamily="18" charset="-120"/>
              </a:rPr>
              <a:t>‧</a:t>
            </a:r>
            <a:r>
              <a:rPr kumimoji="0" lang="zh-TW" altLang="en-US" sz="2800">
                <a:latin typeface="王漢宗特明體一標準" pitchFamily="18" charset="-120"/>
                <a:ea typeface="王漢宗特明體一標準" pitchFamily="18" charset="-120"/>
              </a:rPr>
              <a:t>拔路兒　</a:t>
            </a:r>
            <a:endParaRPr kumimoji="0" lang="en-US" altLang="zh-TW" sz="2800">
              <a:latin typeface="王漢宗特明體一標準" pitchFamily="18" charset="-120"/>
              <a:ea typeface="王漢宗特明體一標準" pitchFamily="18" charset="-120"/>
            </a:endParaRPr>
          </a:p>
          <a:p>
            <a:pPr marL="36513" indent="-228600">
              <a:buClr>
                <a:schemeClr val="tx2"/>
              </a:buClr>
              <a:buSzPct val="80000"/>
            </a:pPr>
            <a:r>
              <a:rPr kumimoji="0" lang="zh-TW" altLang="en-US" sz="2800">
                <a:latin typeface="王漢宗特明體一標準" pitchFamily="18" charset="-120"/>
                <a:ea typeface="王漢宗特明體一標準" pitchFamily="18" charset="-120"/>
              </a:rPr>
              <a:t>　　　　</a:t>
            </a:r>
            <a:r>
              <a:rPr kumimoji="0" lang="en-US" altLang="zh-TW" sz="2800">
                <a:latin typeface="王漢宗特明體一標準" pitchFamily="18" charset="-120"/>
                <a:ea typeface="王漢宗特明體一標準" pitchFamily="18" charset="-120"/>
              </a:rPr>
              <a:t>Icyang‧Parod</a:t>
            </a:r>
          </a:p>
          <a:p>
            <a:pPr marL="36513" indent="-228600">
              <a:buClr>
                <a:schemeClr val="tx2"/>
              </a:buClr>
              <a:buSzPct val="80000"/>
            </a:pPr>
            <a:r>
              <a:rPr kumimoji="0" lang="zh-TW" altLang="en-US" sz="2800">
                <a:latin typeface="王漢宗特明體一標準" pitchFamily="18" charset="-120"/>
                <a:ea typeface="王漢宗特明體一標準" pitchFamily="18" charset="-120"/>
              </a:rPr>
              <a:t>日    期：</a:t>
            </a:r>
            <a:r>
              <a:rPr kumimoji="0" lang="en-US" altLang="zh-TW" sz="2800">
                <a:latin typeface="王漢宗特明體一標準" pitchFamily="18" charset="-120"/>
                <a:ea typeface="王漢宗特明體一標準" pitchFamily="18" charset="-120"/>
              </a:rPr>
              <a:t>106</a:t>
            </a:r>
            <a:r>
              <a:rPr kumimoji="0" lang="zh-TW" altLang="en-US" sz="2800">
                <a:latin typeface="王漢宗特明體一標準" pitchFamily="18" charset="-120"/>
                <a:ea typeface="王漢宗特明體一標準" pitchFamily="18" charset="-120"/>
              </a:rPr>
              <a:t>年</a:t>
            </a:r>
            <a:r>
              <a:rPr kumimoji="0" lang="en-US" altLang="zh-TW" sz="2800">
                <a:latin typeface="王漢宗特明體一標準" pitchFamily="18" charset="-120"/>
                <a:ea typeface="王漢宗特明體一標準" pitchFamily="18" charset="-120"/>
              </a:rPr>
              <a:t>6</a:t>
            </a:r>
            <a:r>
              <a:rPr kumimoji="0" lang="zh-TW" altLang="en-US" sz="2800">
                <a:latin typeface="王漢宗特明體一標準" pitchFamily="18" charset="-120"/>
                <a:ea typeface="王漢宗特明體一標準" pitchFamily="18" charset="-120"/>
              </a:rPr>
              <a:t>月</a:t>
            </a:r>
            <a:r>
              <a:rPr kumimoji="0" lang="en-US" altLang="zh-TW" sz="2800">
                <a:latin typeface="王漢宗特明體一標準" pitchFamily="18" charset="-120"/>
                <a:ea typeface="王漢宗特明體一標準" pitchFamily="18" charset="-120"/>
              </a:rPr>
              <a:t>30</a:t>
            </a:r>
            <a:r>
              <a:rPr kumimoji="0" lang="zh-TW" altLang="en-US" sz="2800">
                <a:latin typeface="王漢宗特明體一標準" pitchFamily="18" charset="-120"/>
                <a:ea typeface="王漢宗特明體一標準" pitchFamily="18" charset="-120"/>
              </a:rPr>
              <a:t>日</a:t>
            </a:r>
            <a:endParaRPr kumimoji="0" lang="en-US" altLang="zh-TW" sz="2800">
              <a:latin typeface="王漢宗特明體一標準" pitchFamily="18" charset="-120"/>
              <a:ea typeface="王漢宗特明體一標準" pitchFamily="18" charset="-120"/>
            </a:endParaRPr>
          </a:p>
        </p:txBody>
      </p:sp>
      <p:sp>
        <p:nvSpPr>
          <p:cNvPr id="14341" name="投影片編號版面配置區 6"/>
          <p:cNvSpPr txBox="1">
            <a:spLocks/>
          </p:cNvSpPr>
          <p:nvPr/>
        </p:nvSpPr>
        <p:spPr bwMode="auto">
          <a:xfrm>
            <a:off x="8534400" y="6619875"/>
            <a:ext cx="479425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9E12BFAB-9180-40DC-AFA8-193BEA05951F}" type="slidenum">
              <a:rPr kumimoji="0" lang="en-US" altLang="zh-TW" sz="1200">
                <a:solidFill>
                  <a:schemeClr val="bg1"/>
                </a:solidFill>
                <a:latin typeface="Microsoft JhengHei UI"/>
                <a:ea typeface="Microsoft JhengHei UI"/>
                <a:cs typeface="Microsoft JhengHei UI"/>
              </a:rPr>
              <a:pPr algn="r"/>
              <a:t>1</a:t>
            </a:fld>
            <a:endParaRPr kumimoji="0" lang="en-US" altLang="en-US" sz="1200">
              <a:solidFill>
                <a:schemeClr val="bg1"/>
              </a:solidFill>
              <a:latin typeface="Microsoft JhengHei UI"/>
              <a:ea typeface="Microsoft JhengHei UI"/>
              <a:cs typeface="Microsoft JhengHei UI"/>
            </a:endParaRPr>
          </a:p>
        </p:txBody>
      </p:sp>
      <p:sp>
        <p:nvSpPr>
          <p:cNvPr id="14342" name="文字方塊 6"/>
          <p:cNvSpPr txBox="1">
            <a:spLocks noChangeArrowheads="1"/>
          </p:cNvSpPr>
          <p:nvPr/>
        </p:nvSpPr>
        <p:spPr bwMode="auto">
          <a:xfrm>
            <a:off x="3851275" y="5300663"/>
            <a:ext cx="22336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800" dirty="0">
                <a:latin typeface="王漢宗特明體一標準" pitchFamily="18" charset="-120"/>
                <a:ea typeface="王漢宗特明體一標準" pitchFamily="18" charset="-120"/>
              </a:rPr>
              <a:t>主任委員</a:t>
            </a:r>
          </a:p>
        </p:txBody>
      </p:sp>
      <p:pic>
        <p:nvPicPr>
          <p:cNvPr id="14343" name="圖片 80" descr="C:\Users\project0548\Desktop\第4屆原推會\娥葛思廠商原基法推動會logo\行政院原住民族基本法推動會LOGO直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5157788"/>
            <a:ext cx="259238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圖片 7" descr="底圖_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rgbClr val="4F6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特明體一標準" charset="-120"/>
                <a:ea typeface="王漢宗特明體一標準" charset="-120"/>
              </a:rPr>
              <a:t>參、原基法推動會執行情形</a:t>
            </a:r>
            <a:endParaRPr lang="zh-TW" altLang="en-US" dirty="0"/>
          </a:p>
        </p:txBody>
      </p:sp>
      <p:sp>
        <p:nvSpPr>
          <p:cNvPr id="2253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1D42148-EB07-45FD-9E28-515B50A75AC5}" type="slidenum">
              <a:rPr lang="zh-TW" altLang="en-US" smtClean="0"/>
              <a:pPr>
                <a:defRPr/>
              </a:pPr>
              <a:t>10</a:t>
            </a:fld>
            <a:endParaRPr lang="zh-TW" altLang="en-US" dirty="0" smtClean="0"/>
          </a:p>
        </p:txBody>
      </p:sp>
      <p:graphicFrame>
        <p:nvGraphicFramePr>
          <p:cNvPr id="12" name="內容版面配置區 7"/>
          <p:cNvGraphicFramePr>
            <a:graphicFrameLocks noGrp="1"/>
          </p:cNvGraphicFramePr>
          <p:nvPr>
            <p:ph idx="1"/>
          </p:nvPr>
        </p:nvGraphicFramePr>
        <p:xfrm>
          <a:off x="323528" y="1600200"/>
          <a:ext cx="8496944" cy="4637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1" name="文字方塊 10"/>
          <p:cNvSpPr txBox="1"/>
          <p:nvPr/>
        </p:nvSpPr>
        <p:spPr>
          <a:xfrm>
            <a:off x="0" y="1052513"/>
            <a:ext cx="5867400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三、</a:t>
            </a:r>
            <a:r>
              <a:rPr lang="en-US" altLang="zh-TW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《</a:t>
            </a:r>
            <a:r>
              <a:rPr lang="zh-TW" altLang="en-US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原住民族語言發展法</a:t>
            </a:r>
            <a:r>
              <a:rPr lang="en-US" altLang="zh-TW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》</a:t>
            </a:r>
            <a:r>
              <a:rPr lang="zh-TW" altLang="en-US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完成立法</a:t>
            </a:r>
            <a:endParaRPr lang="zh-TW" altLang="en-US" sz="2600" b="1" dirty="0"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圖片 7" descr="底圖_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rgbClr val="4F6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特明體一標準" charset="-120"/>
                <a:ea typeface="王漢宗特明體一標準" charset="-120"/>
              </a:rPr>
              <a:t>參、原基法推動會執行情形</a:t>
            </a:r>
            <a:endParaRPr lang="zh-TW" altLang="en-US" dirty="0"/>
          </a:p>
        </p:txBody>
      </p:sp>
      <p:sp>
        <p:nvSpPr>
          <p:cNvPr id="2355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428F04-7E2B-4F3A-B729-842575B1647B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zh-TW" altLang="en-US" dirty="0" smtClean="0"/>
          </a:p>
        </p:txBody>
      </p:sp>
      <p:sp>
        <p:nvSpPr>
          <p:cNvPr id="2355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graphicFrame>
        <p:nvGraphicFramePr>
          <p:cNvPr id="12" name="內容版面配置區 7"/>
          <p:cNvGraphicFramePr>
            <a:graphicFrameLocks/>
          </p:cNvGraphicFramePr>
          <p:nvPr/>
        </p:nvGraphicFramePr>
        <p:xfrm>
          <a:off x="457200" y="1556792"/>
          <a:ext cx="8291264" cy="4752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文字方塊 15"/>
          <p:cNvSpPr txBox="1"/>
          <p:nvPr/>
        </p:nvSpPr>
        <p:spPr>
          <a:xfrm>
            <a:off x="0" y="1052513"/>
            <a:ext cx="5867400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三、</a:t>
            </a:r>
            <a:r>
              <a:rPr lang="en-US" altLang="zh-TW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《</a:t>
            </a:r>
            <a:r>
              <a:rPr lang="zh-TW" altLang="en-US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原住民族語言發展法</a:t>
            </a:r>
            <a:r>
              <a:rPr lang="en-US" altLang="zh-TW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》</a:t>
            </a:r>
            <a:r>
              <a:rPr lang="zh-TW" altLang="en-US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完成立法</a:t>
            </a:r>
            <a:endParaRPr lang="zh-TW" altLang="en-US" sz="2600" b="1" dirty="0"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0" y="0"/>
            <a:ext cx="9144000" cy="6742113"/>
          </a:xfrm>
          <a:prstGeom prst="rect">
            <a:avLst/>
          </a:prstGeom>
          <a:blipFill dpi="0" rotWithShape="1">
            <a:blip r:embed="rId2" cstate="print">
              <a:alphaModFix amt="29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rgbClr val="4F6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zh-TW" alt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特明體一標準" charset="-120"/>
                <a:ea typeface="王漢宗特明體一標準" charset="-120"/>
              </a:rPr>
              <a:t>參、原基法推動會執行情形</a:t>
            </a:r>
            <a:endParaRPr lang="zh-TW" altLang="en-US" dirty="0"/>
          </a:p>
        </p:txBody>
      </p:sp>
      <p:sp>
        <p:nvSpPr>
          <p:cNvPr id="2355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6659563" y="6381750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C270C0-9A3D-468E-B659-A4BB772F9D70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zh-TW" altLang="en-US" dirty="0"/>
          </a:p>
        </p:txBody>
      </p:sp>
      <p:sp>
        <p:nvSpPr>
          <p:cNvPr id="24582" name="矩形 16"/>
          <p:cNvSpPr>
            <a:spLocks noChangeArrowheads="1"/>
          </p:cNvSpPr>
          <p:nvPr/>
        </p:nvSpPr>
        <p:spPr bwMode="auto">
          <a:xfrm>
            <a:off x="107950" y="908050"/>
            <a:ext cx="411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zh-TW" altLang="en-US" b="1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三、</a:t>
            </a:r>
            <a:r>
              <a:rPr kumimoji="0" lang="en-US" altLang="zh-TW" b="1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《</a:t>
            </a:r>
            <a:r>
              <a:rPr kumimoji="0" lang="zh-TW" altLang="en-US" b="1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原住民族語言發展法</a:t>
            </a:r>
            <a:r>
              <a:rPr kumimoji="0" lang="en-US" altLang="zh-TW" b="1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》</a:t>
            </a:r>
            <a:r>
              <a:rPr kumimoji="0" lang="zh-TW" altLang="en-US" b="1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完成立法</a:t>
            </a:r>
            <a:endParaRPr kumimoji="0" lang="zh-TW" altLang="en-US" b="1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4583" name="圖片 17" descr="9246_0628攤販登記-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638" y="836613"/>
            <a:ext cx="4246562" cy="590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4" name="矩形 18"/>
          <p:cNvSpPr>
            <a:spLocks noChangeArrowheads="1"/>
          </p:cNvSpPr>
          <p:nvPr/>
        </p:nvSpPr>
        <p:spPr bwMode="auto">
          <a:xfrm>
            <a:off x="684213" y="2492375"/>
            <a:ext cx="3240087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3000">
                <a:latin typeface="標楷體" pitchFamily="65" charset="-120"/>
                <a:ea typeface="標楷體" pitchFamily="65" charset="-120"/>
              </a:rPr>
              <a:t>106</a:t>
            </a:r>
            <a:r>
              <a:rPr kumimoji="0" lang="zh-TW" altLang="en-US" sz="3000">
                <a:latin typeface="標楷體" pitchFamily="65" charset="-120"/>
                <a:ea typeface="標楷體" pitchFamily="65" charset="-120"/>
              </a:rPr>
              <a:t>年</a:t>
            </a:r>
            <a:r>
              <a:rPr kumimoji="0" lang="en-US" altLang="zh-TW" sz="3000">
                <a:latin typeface="標楷體" pitchFamily="65" charset="-120"/>
                <a:ea typeface="標楷體" pitchFamily="65" charset="-120"/>
              </a:rPr>
              <a:t>6</a:t>
            </a:r>
            <a:r>
              <a:rPr kumimoji="0" lang="zh-TW" altLang="en-US" sz="3000">
                <a:latin typeface="標楷體" pitchFamily="65" charset="-120"/>
                <a:ea typeface="標楷體" pitchFamily="65" charset="-120"/>
              </a:rPr>
              <a:t>月</a:t>
            </a:r>
            <a:r>
              <a:rPr kumimoji="0" lang="en-US" altLang="zh-TW" sz="3000">
                <a:latin typeface="標楷體" pitchFamily="65" charset="-120"/>
                <a:ea typeface="標楷體" pitchFamily="65" charset="-120"/>
              </a:rPr>
              <a:t>29</a:t>
            </a:r>
            <a:r>
              <a:rPr kumimoji="0" lang="zh-TW" altLang="en-US" sz="3000">
                <a:latin typeface="標楷體" pitchFamily="65" charset="-120"/>
                <a:ea typeface="標楷體" pitchFamily="65" charset="-120"/>
              </a:rPr>
              <a:t>日</a:t>
            </a:r>
            <a:endParaRPr kumimoji="0" lang="en-US" altLang="zh-TW" sz="3000">
              <a:latin typeface="標楷體" pitchFamily="65" charset="-120"/>
              <a:ea typeface="標楷體" pitchFamily="65" charset="-120"/>
            </a:endParaRPr>
          </a:p>
          <a:p>
            <a:r>
              <a:rPr kumimoji="0" lang="zh-TW" altLang="en-US" sz="300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太麻里鄉公所</a:t>
            </a:r>
            <a:r>
              <a:rPr kumimoji="0" lang="zh-TW" altLang="en-US" sz="3000">
                <a:latin typeface="標楷體" pitchFamily="65" charset="-120"/>
                <a:ea typeface="標楷體" pitchFamily="65" charset="-120"/>
              </a:rPr>
              <a:t>函發聯合豐年祭攤販登記公告函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圖片 7" descr="底圖_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特明體一標準" charset="-120"/>
                <a:ea typeface="王漢宗特明體一標準" charset="-120"/>
              </a:rPr>
              <a:t>參、原基法推動會執行情形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79388" y="1125538"/>
            <a:ext cx="8640762" cy="49212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業依原基法第</a:t>
            </a:r>
            <a:r>
              <a:rPr lang="en-US" altLang="zh-TW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34</a:t>
            </a:r>
            <a:r>
              <a:rPr lang="zh-TW" altLang="en-US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條第</a:t>
            </a:r>
            <a:r>
              <a:rPr lang="en-US" altLang="zh-TW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2</a:t>
            </a:r>
            <a:r>
              <a:rPr lang="zh-TW" altLang="en-US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項規定解釋之法令</a:t>
            </a:r>
            <a:r>
              <a:rPr lang="en-US" altLang="zh-TW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-</a:t>
            </a:r>
            <a:r>
              <a:rPr lang="zh-TW" altLang="en-US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野生動物保育法</a:t>
            </a:r>
          </a:p>
        </p:txBody>
      </p:sp>
      <p:sp>
        <p:nvSpPr>
          <p:cNvPr id="2458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D7F581D-F9FA-40C1-8D90-7144584C97B3}" type="slidenum">
              <a:rPr lang="zh-TW" altLang="en-US" smtClean="0"/>
              <a:pPr>
                <a:defRPr/>
              </a:pPr>
              <a:t>13</a:t>
            </a:fld>
            <a:endParaRPr lang="zh-TW" altLang="en-US" dirty="0" smtClean="0"/>
          </a:p>
        </p:txBody>
      </p:sp>
      <p:graphicFrame>
        <p:nvGraphicFramePr>
          <p:cNvPr id="12" name="內容版面配置區 11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圖片 7" descr="底圖_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特明體一標準" charset="-120"/>
                <a:ea typeface="王漢宗特明體一標準" charset="-120"/>
              </a:rPr>
              <a:t>參、原基法推動會執行情形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79388" y="1125538"/>
            <a:ext cx="7345362" cy="49212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業依原基法第</a:t>
            </a:r>
            <a:r>
              <a:rPr lang="en-US" altLang="zh-TW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34</a:t>
            </a:r>
            <a:r>
              <a:rPr lang="zh-TW" altLang="en-US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條第</a:t>
            </a:r>
            <a:r>
              <a:rPr lang="en-US" altLang="zh-TW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2</a:t>
            </a:r>
            <a:r>
              <a:rPr lang="zh-TW" altLang="en-US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項規定解釋之法令</a:t>
            </a:r>
            <a:r>
              <a:rPr lang="en-US" altLang="zh-TW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-</a:t>
            </a:r>
            <a:r>
              <a:rPr lang="zh-TW" altLang="en-US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漁業法</a:t>
            </a:r>
          </a:p>
        </p:txBody>
      </p:sp>
      <p:sp>
        <p:nvSpPr>
          <p:cNvPr id="2560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B1BD07D-2D3E-4C5F-93DF-480DCF1B680A}" type="slidenum">
              <a:rPr lang="zh-TW" altLang="en-US" smtClean="0"/>
              <a:pPr>
                <a:defRPr/>
              </a:pPr>
              <a:t>14</a:t>
            </a:fld>
            <a:endParaRPr lang="zh-TW" altLang="en-US" dirty="0" smtClean="0"/>
          </a:p>
        </p:txBody>
      </p:sp>
      <p:graphicFrame>
        <p:nvGraphicFramePr>
          <p:cNvPr id="12" name="內容版面配置區 11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圖片 7" descr="底圖_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特明體一標準" charset="-120"/>
                <a:ea typeface="王漢宗特明體一標準" charset="-120"/>
              </a:rPr>
              <a:t>參、原基法推動會執行情形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79388" y="1125538"/>
            <a:ext cx="7345362" cy="492125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業依原基法第</a:t>
            </a:r>
            <a:r>
              <a:rPr lang="en-US" altLang="zh-TW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34</a:t>
            </a:r>
            <a:r>
              <a:rPr lang="zh-TW" altLang="en-US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條第</a:t>
            </a:r>
            <a:r>
              <a:rPr lang="en-US" altLang="zh-TW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2</a:t>
            </a:r>
            <a:r>
              <a:rPr lang="zh-TW" altLang="en-US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項規定解釋之法令</a:t>
            </a:r>
            <a:r>
              <a:rPr lang="en-US" altLang="zh-TW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-</a:t>
            </a:r>
            <a:r>
              <a:rPr lang="zh-TW" altLang="en-US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森林法</a:t>
            </a:r>
          </a:p>
        </p:txBody>
      </p:sp>
      <p:sp>
        <p:nvSpPr>
          <p:cNvPr id="26630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9ACACAA-59C0-4D36-91CB-B825A490412A}" type="slidenum">
              <a:rPr lang="zh-TW" altLang="en-US" smtClean="0"/>
              <a:pPr>
                <a:defRPr/>
              </a:pPr>
              <a:t>15</a:t>
            </a:fld>
            <a:endParaRPr lang="zh-TW" altLang="en-US" dirty="0" smtClean="0"/>
          </a:p>
        </p:txBody>
      </p:sp>
      <p:graphicFrame>
        <p:nvGraphicFramePr>
          <p:cNvPr id="12" name="內容版面配置區 11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圖片 7" descr="底圖_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25" y="0"/>
            <a:ext cx="911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特明體一標準" charset="-120"/>
                <a:ea typeface="王漢宗特明體一標準" charset="-120"/>
              </a:rPr>
              <a:t>參、原基法推動會執行情形</a:t>
            </a:r>
            <a:endParaRPr lang="zh-TW" altLang="en-US" dirty="0"/>
          </a:p>
        </p:txBody>
      </p:sp>
      <p:sp>
        <p:nvSpPr>
          <p:cNvPr id="27653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xfrm>
            <a:off x="6659563" y="6381750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81C1BC-E1E1-40D0-A864-3B6EAEB5A5E8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zh-TW" altLang="en-US" dirty="0" smtClean="0"/>
          </a:p>
        </p:txBody>
      </p:sp>
      <p:pic>
        <p:nvPicPr>
          <p:cNvPr id="28678" name="Picture 2" descr="C:\Users\amberhand\Desktop\原住民保留地禁伐補償及造林回饋條例\辦理情形\1050801 簡報\2.jpg"/>
          <p:cNvPicPr>
            <a:picLocks noGrp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64163" y="3141663"/>
            <a:ext cx="3114675" cy="3455987"/>
          </a:xfrm>
        </p:spPr>
      </p:pic>
      <p:pic>
        <p:nvPicPr>
          <p:cNvPr id="28679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49225" y="3141663"/>
            <a:ext cx="5143500" cy="3475037"/>
          </a:xfrm>
        </p:spPr>
      </p:pic>
      <p:sp>
        <p:nvSpPr>
          <p:cNvPr id="20" name="文字方塊 19"/>
          <p:cNvSpPr txBox="1"/>
          <p:nvPr/>
        </p:nvSpPr>
        <p:spPr>
          <a:xfrm>
            <a:off x="395288" y="2636838"/>
            <a:ext cx="5113337" cy="3381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600" dirty="0">
                <a:latin typeface="+mn-lt"/>
                <a:ea typeface="標楷體" pitchFamily="65" charset="-120"/>
              </a:rPr>
              <a:t>105</a:t>
            </a:r>
            <a:r>
              <a:rPr lang="zh-TW" altLang="en-US" sz="1600" dirty="0">
                <a:latin typeface="+mn-lt"/>
                <a:ea typeface="標楷體" pitchFamily="65" charset="-120"/>
              </a:rPr>
              <a:t>年度每公頃補助</a:t>
            </a:r>
            <a:r>
              <a:rPr lang="en-US" altLang="zh-TW" sz="1600" dirty="0">
                <a:latin typeface="+mn-lt"/>
                <a:ea typeface="標楷體" pitchFamily="65" charset="-120"/>
              </a:rPr>
              <a:t>2</a:t>
            </a:r>
            <a:r>
              <a:rPr lang="zh-TW" altLang="en-US" sz="1600" dirty="0">
                <a:latin typeface="+mn-lt"/>
                <a:ea typeface="標楷體" pitchFamily="65" charset="-120"/>
              </a:rPr>
              <a:t>萬元；</a:t>
            </a:r>
            <a:r>
              <a:rPr lang="en-US" altLang="zh-TW" sz="1600" dirty="0">
                <a:latin typeface="+mn-lt"/>
                <a:ea typeface="標楷體" pitchFamily="65" charset="-120"/>
              </a:rPr>
              <a:t>106</a:t>
            </a:r>
            <a:r>
              <a:rPr lang="zh-TW" altLang="en-US" sz="1600" dirty="0">
                <a:latin typeface="+mn-lt"/>
                <a:ea typeface="標楷體" pitchFamily="65" charset="-120"/>
              </a:rPr>
              <a:t>年度起每公頃補助</a:t>
            </a:r>
            <a:r>
              <a:rPr lang="en-US" altLang="zh-TW" sz="1600" dirty="0">
                <a:latin typeface="+mn-lt"/>
                <a:ea typeface="標楷體" pitchFamily="65" charset="-120"/>
              </a:rPr>
              <a:t>3</a:t>
            </a:r>
            <a:r>
              <a:rPr lang="zh-TW" altLang="en-US" sz="1600" dirty="0">
                <a:latin typeface="+mn-lt"/>
                <a:ea typeface="標楷體" pitchFamily="65" charset="-120"/>
              </a:rPr>
              <a:t>萬元</a:t>
            </a:r>
            <a:endParaRPr lang="en-US" altLang="zh-TW" sz="1600" dirty="0">
              <a:latin typeface="+mn-lt"/>
              <a:ea typeface="標楷體" pitchFamily="65" charset="-120"/>
            </a:endParaRPr>
          </a:p>
        </p:txBody>
      </p:sp>
      <p:sp>
        <p:nvSpPr>
          <p:cNvPr id="11" name="十六角星形 10"/>
          <p:cNvSpPr/>
          <p:nvPr/>
        </p:nvSpPr>
        <p:spPr>
          <a:xfrm rot="845081">
            <a:off x="5243513" y="2995613"/>
            <a:ext cx="4086225" cy="898525"/>
          </a:xfrm>
          <a:prstGeom prst="star16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ea typeface="標楷體" pitchFamily="65" charset="-120"/>
              </a:rPr>
              <a:t>105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ea typeface="標楷體" pitchFamily="65" charset="-120"/>
              </a:rPr>
              <a:t>至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ea typeface="標楷體" pitchFamily="65" charset="-120"/>
              </a:rPr>
              <a:t>108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ea typeface="標楷體" pitchFamily="65" charset="-120"/>
              </a:rPr>
              <a:t>年禁伐補償</a:t>
            </a:r>
            <a:r>
              <a:rPr lang="zh-TW" altLang="zh-TW" b="1" dirty="0">
                <a:solidFill>
                  <a:schemeClr val="accent2">
                    <a:lumMod val="75000"/>
                  </a:schemeClr>
                </a:solidFill>
                <a:ea typeface="標楷體" pitchFamily="65" charset="-120"/>
              </a:rPr>
              <a:t>產生的經濟效益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ea typeface="標楷體" pitchFamily="65" charset="-120"/>
              </a:rPr>
              <a:t>高</a:t>
            </a:r>
            <a:r>
              <a:rPr lang="zh-TW" altLang="zh-TW" b="1" dirty="0">
                <a:solidFill>
                  <a:schemeClr val="accent2">
                    <a:lumMod val="75000"/>
                  </a:schemeClr>
                </a:solidFill>
                <a:ea typeface="標楷體" pitchFamily="65" charset="-120"/>
              </a:rPr>
              <a:t>達新台幣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ea typeface="標楷體" pitchFamily="65" charset="-120"/>
              </a:rPr>
              <a:t>500</a:t>
            </a:r>
            <a:r>
              <a:rPr lang="zh-TW" altLang="zh-TW" b="1" dirty="0">
                <a:solidFill>
                  <a:schemeClr val="accent2">
                    <a:lumMod val="75000"/>
                  </a:schemeClr>
                </a:solidFill>
                <a:ea typeface="標楷體" pitchFamily="65" charset="-120"/>
              </a:rPr>
              <a:t>億元</a:t>
            </a:r>
            <a:endParaRPr lang="zh-TW" altLang="en-US" b="1" dirty="0">
              <a:solidFill>
                <a:schemeClr val="accent2">
                  <a:lumMod val="75000"/>
                </a:schemeClr>
              </a:solidFill>
              <a:ea typeface="標楷體" pitchFamily="65" charset="-120"/>
            </a:endParaRPr>
          </a:p>
        </p:txBody>
      </p:sp>
      <p:graphicFrame>
        <p:nvGraphicFramePr>
          <p:cNvPr id="19" name="內容版面配置區 13"/>
          <p:cNvGraphicFramePr>
            <a:graphicFrameLocks/>
          </p:cNvGraphicFramePr>
          <p:nvPr/>
        </p:nvGraphicFramePr>
        <p:xfrm>
          <a:off x="179512" y="1268760"/>
          <a:ext cx="8785225" cy="1860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0" name="文字方塊 9"/>
          <p:cNvSpPr txBox="1"/>
          <p:nvPr/>
        </p:nvSpPr>
        <p:spPr>
          <a:xfrm>
            <a:off x="179388" y="1196975"/>
            <a:ext cx="7921625" cy="492125"/>
          </a:xfrm>
          <a:prstGeom prst="rect">
            <a:avLst/>
          </a:prstGeom>
          <a:blipFill>
            <a:blip r:embed="rId10" cstate="print"/>
            <a:tile tx="0" ty="0" sx="100000" sy="100000" flip="none" algn="tl"/>
          </a:blipFill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符合原基法第</a:t>
            </a:r>
            <a:r>
              <a:rPr lang="en-US" altLang="zh-TW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21</a:t>
            </a:r>
            <a:r>
              <a:rPr lang="zh-TW" altLang="en-US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條第</a:t>
            </a:r>
            <a:r>
              <a:rPr lang="en-US" altLang="zh-TW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2</a:t>
            </a:r>
            <a:r>
              <a:rPr lang="zh-TW" altLang="en-US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項規定意旨</a:t>
            </a:r>
            <a:r>
              <a:rPr lang="en-US" altLang="zh-TW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-</a:t>
            </a:r>
            <a:r>
              <a:rPr lang="zh-TW" altLang="en-US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編列禁伐補償金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圖片 7" descr="底圖_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rgbClr val="4F6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特明體一標準" charset="-120"/>
                <a:ea typeface="王漢宗特明體一標準" charset="-120"/>
              </a:rPr>
              <a:t>肆、原基法推動會未來展望</a:t>
            </a:r>
            <a:endParaRPr lang="zh-TW" altLang="en-US" dirty="0"/>
          </a:p>
        </p:txBody>
      </p:sp>
      <p:graphicFrame>
        <p:nvGraphicFramePr>
          <p:cNvPr id="8" name="內容版面配置區 7"/>
          <p:cNvGraphicFramePr>
            <a:graphicFrameLocks noGrp="1"/>
          </p:cNvGraphicFramePr>
          <p:nvPr>
            <p:ph idx="1"/>
          </p:nvPr>
        </p:nvGraphicFramePr>
        <p:xfrm>
          <a:off x="457200" y="1052736"/>
          <a:ext cx="8363272" cy="5073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70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DDA59E-2E19-4E78-A5AC-2036D8356AB9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zh-TW" alt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圖片 7" descr="底圖_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rgbClr val="4F6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特明體一標準" charset="-120"/>
                <a:ea typeface="王漢宗特明體一標準" charset="-120"/>
              </a:rPr>
              <a:t>伍、結語</a:t>
            </a:r>
            <a:endParaRPr lang="zh-TW" altLang="en-US" dirty="0"/>
          </a:p>
        </p:txBody>
      </p:sp>
      <p:sp>
        <p:nvSpPr>
          <p:cNvPr id="29702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39742C-0EFC-4A4A-BA7C-0F5A21DFF77E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zh-TW" altLang="en-US" dirty="0" smtClean="0"/>
          </a:p>
        </p:txBody>
      </p:sp>
      <p:graphicFrame>
        <p:nvGraphicFramePr>
          <p:cNvPr id="10" name="內容版面配置區 90"/>
          <p:cNvGraphicFramePr>
            <a:graphicFrameLocks noGrp="1"/>
          </p:cNvGraphicFramePr>
          <p:nvPr>
            <p:ph idx="1"/>
          </p:nvPr>
        </p:nvGraphicFramePr>
        <p:xfrm>
          <a:off x="457200" y="1268760"/>
          <a:ext cx="822960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文字方塊 140"/>
          <p:cNvSpPr txBox="1">
            <a:spLocks noChangeArrowheads="1"/>
          </p:cNvSpPr>
          <p:nvPr/>
        </p:nvSpPr>
        <p:spPr bwMode="auto">
          <a:xfrm>
            <a:off x="3708400" y="3500438"/>
            <a:ext cx="7272338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zh-TW" altLang="en-US" sz="4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特明體一標準"/>
                <a:ea typeface="王漢宗特明體一標準"/>
                <a:cs typeface="王漢宗特明體一標準"/>
              </a:rPr>
              <a:t>簡報結束</a:t>
            </a:r>
            <a:endParaRPr kumimoji="0" lang="en-US" altLang="zh-TW" sz="46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王漢宗特明體一標準"/>
              <a:ea typeface="王漢宗特明體一標準"/>
              <a:cs typeface="王漢宗特明體一標準"/>
            </a:endParaRPr>
          </a:p>
          <a:p>
            <a:pPr algn="ctr">
              <a:defRPr/>
            </a:pPr>
            <a:r>
              <a:rPr kumimoji="0" lang="zh-TW" altLang="en-US" sz="46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特明體一標準"/>
                <a:ea typeface="王漢宗特明體一標準"/>
                <a:cs typeface="王漢宗特明體一標準"/>
              </a:rPr>
              <a:t>敬請指教</a:t>
            </a:r>
          </a:p>
        </p:txBody>
      </p:sp>
      <p:pic>
        <p:nvPicPr>
          <p:cNvPr id="31747" name="圖片 75" descr="C:\Users\project0548\Desktop\第4屆原推會\娥葛思廠商原基法推動會logo\行政院原住民族基本法推動會LOGO直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4941888"/>
            <a:ext cx="2524125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矩形 8"/>
          <p:cNvSpPr/>
          <p:nvPr/>
        </p:nvSpPr>
        <p:spPr>
          <a:xfrm>
            <a:off x="0" y="0"/>
            <a:ext cx="6156325" cy="4868863"/>
          </a:xfrm>
          <a:prstGeom prst="rect">
            <a:avLst/>
          </a:prstGeom>
          <a:blipFill dpi="0" rotWithShape="1">
            <a:blip r:embed="rId3" cstate="print">
              <a:alphaModFix amt="5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7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zh-TW" altLang="en-US" b="1" smtClean="0">
                <a:solidFill>
                  <a:srgbClr val="003300"/>
                </a:solidFill>
                <a:latin typeface="王漢宗特明體一標準" pitchFamily="18" charset="-120"/>
                <a:ea typeface="王漢宗特明體一標準" pitchFamily="18" charset="-120"/>
              </a:rPr>
              <a:t>簡報大綱</a:t>
            </a:r>
          </a:p>
        </p:txBody>
      </p:sp>
      <p:sp>
        <p:nvSpPr>
          <p:cNvPr id="74" name="投影片編號版面配置區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4B6E81-9093-46A6-9BCB-E69268D1BE32}" type="slidenum">
              <a:rPr lang="zh-TW" altLang="en-US"/>
              <a:pPr>
                <a:defRPr/>
              </a:pPr>
              <a:t>2</a:t>
            </a:fld>
            <a:endParaRPr lang="zh-TW" altLang="en-US" dirty="0"/>
          </a:p>
        </p:txBody>
      </p:sp>
      <p:grpSp>
        <p:nvGrpSpPr>
          <p:cNvPr id="2" name="群組 44"/>
          <p:cNvGrpSpPr/>
          <p:nvPr/>
        </p:nvGrpSpPr>
        <p:grpSpPr bwMode="auto">
          <a:xfrm>
            <a:off x="2400350" y="5949280"/>
            <a:ext cx="214312" cy="214314"/>
            <a:chOff x="2875" y="1301692"/>
            <a:chExt cx="2523770" cy="2341129"/>
          </a:xfrm>
          <a:solidFill>
            <a:srgbClr val="88A1AD">
              <a:alpha val="12157"/>
            </a:srgbClr>
          </a:solidFill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</p:grpSpPr>
        <p:sp>
          <p:nvSpPr>
            <p:cNvPr id="31" name="圓角矩形 30"/>
            <p:cNvSpPr/>
            <p:nvPr/>
          </p:nvSpPr>
          <p:spPr>
            <a:xfrm>
              <a:off x="2875" y="1301692"/>
              <a:ext cx="2523770" cy="2341129"/>
            </a:xfrm>
            <a:prstGeom prst="roundRect">
              <a:avLst>
                <a:gd name="adj" fmla="val 10000"/>
              </a:avLst>
            </a:prstGeom>
            <a:grpFill/>
            <a:ln>
              <a:noFill/>
            </a:ln>
            <a:effectLst/>
            <a:sp3d>
              <a:bevelT w="139700" h="139700"/>
            </a:sp3d>
          </p:spPr>
          <p:style>
            <a:lnRef idx="0">
              <a:scrgbClr r="0" g="0" b="0"/>
            </a:lnRef>
            <a:fillRef idx="3">
              <a:scrgbClr r="0" g="0" b="0"/>
            </a:fillRef>
            <a:effectRef idx="2">
              <a:scrgbClr r="0" g="0" b="0"/>
            </a:effectRef>
            <a:fontRef idx="minor">
              <a:schemeClr val="lt1"/>
            </a:fontRef>
          </p:style>
        </p:sp>
        <p:sp>
          <p:nvSpPr>
            <p:cNvPr id="32" name="圓角矩形 4"/>
            <p:cNvSpPr/>
            <p:nvPr/>
          </p:nvSpPr>
          <p:spPr>
            <a:xfrm>
              <a:off x="71444" y="1370261"/>
              <a:ext cx="2386632" cy="2203991"/>
            </a:xfrm>
            <a:prstGeom prst="rect">
              <a:avLst/>
            </a:prstGeom>
            <a:grp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 algn="ctr" defTabSz="14224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kumimoji="0" lang="en-US" sz="3200" b="1" dirty="0">
                <a:solidFill>
                  <a:srgbClr val="E3A192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5" name="矩形 74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rgbClr val="4F6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cxnSp>
        <p:nvCxnSpPr>
          <p:cNvPr id="79" name="直線接點 78"/>
          <p:cNvCxnSpPr/>
          <p:nvPr/>
        </p:nvCxnSpPr>
        <p:spPr>
          <a:xfrm flipV="1">
            <a:off x="395288" y="1196975"/>
            <a:ext cx="2520950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7" name="圖片 80" descr="C:\Users\project0548\Desktop\第4屆原推會\娥葛思廠商原基法推動會logo\行政院原住民族基本法推動會LOGO直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404813"/>
            <a:ext cx="2052637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7" name="內容版面配置區 86"/>
          <p:cNvGraphicFramePr>
            <a:graphicFrameLocks noGrp="1"/>
          </p:cNvGraphicFramePr>
          <p:nvPr>
            <p:ph idx="1"/>
          </p:nvPr>
        </p:nvGraphicFramePr>
        <p:xfrm>
          <a:off x="457200" y="1484784"/>
          <a:ext cx="822960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圖片 7" descr="底圖_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rgbClr val="4F6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28" name="標題 27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zh-TW" alt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特明體一標準" charset="-120"/>
                <a:ea typeface="王漢宗特明體一標準" charset="-120"/>
              </a:rPr>
              <a:t>壹、前言</a:t>
            </a:r>
          </a:p>
        </p:txBody>
      </p:sp>
      <p:graphicFrame>
        <p:nvGraphicFramePr>
          <p:cNvPr id="42" name="資料庫圖表 41"/>
          <p:cNvGraphicFramePr/>
          <p:nvPr/>
        </p:nvGraphicFramePr>
        <p:xfrm>
          <a:off x="395536" y="1124744"/>
          <a:ext cx="8208912" cy="4824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投影片編號版面配置區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B373B9-912A-4E95-9CF3-D5B9BD0F07C4}" type="slidenum">
              <a:rPr lang="zh-TW" altLang="en-US"/>
              <a:pPr>
                <a:defRPr/>
              </a:pPr>
              <a:t>3</a:t>
            </a:fld>
            <a:endParaRPr lang="zh-TW" altLang="en-US" dirty="0"/>
          </a:p>
        </p:txBody>
      </p:sp>
      <p:sp>
        <p:nvSpPr>
          <p:cNvPr id="8" name="橢圓 7"/>
          <p:cNvSpPr/>
          <p:nvPr/>
        </p:nvSpPr>
        <p:spPr>
          <a:xfrm>
            <a:off x="6011863" y="1268413"/>
            <a:ext cx="2520950" cy="1944687"/>
          </a:xfrm>
          <a:prstGeom prst="ellipse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sz="1700" dirty="0">
                <a:solidFill>
                  <a:schemeClr val="tx1"/>
                </a:solidFill>
              </a:rPr>
              <a:t>105.8.1</a:t>
            </a:r>
            <a:r>
              <a:rPr lang="zh-TW" altLang="en-US" sz="1700" b="1" dirty="0">
                <a:solidFill>
                  <a:schemeClr val="tx1"/>
                </a:solidFill>
              </a:rPr>
              <a:t>總統核定</a:t>
            </a:r>
            <a:endParaRPr lang="en-US" altLang="zh-TW" sz="1700" b="1" dirty="0">
              <a:solidFill>
                <a:schemeClr val="tx1"/>
              </a:solidFill>
            </a:endParaRPr>
          </a:p>
          <a:p>
            <a:pPr algn="ctr">
              <a:defRPr/>
            </a:pPr>
            <a:r>
              <a:rPr lang="zh-TW" altLang="en-US" sz="1700" b="1" dirty="0">
                <a:solidFill>
                  <a:schemeClr val="tx1"/>
                </a:solidFill>
              </a:rPr>
              <a:t>「</a:t>
            </a:r>
            <a:r>
              <a:rPr lang="zh-TW" altLang="zh-TW" sz="1700" b="1" dirty="0">
                <a:solidFill>
                  <a:schemeClr val="tx1"/>
                </a:solidFill>
              </a:rPr>
              <a:t>總統府原住民族歷史正義與轉型正義委員會設置要點</a:t>
            </a:r>
            <a:r>
              <a:rPr lang="zh-TW" altLang="en-US" sz="1700" b="1" dirty="0">
                <a:solidFill>
                  <a:schemeClr val="tx1"/>
                </a:solidFill>
              </a:rPr>
              <a:t>」（</a:t>
            </a:r>
            <a:r>
              <a:rPr lang="en-US" altLang="zh-TW" sz="1700" b="1" dirty="0">
                <a:solidFill>
                  <a:schemeClr val="tx1"/>
                </a:solidFill>
              </a:rPr>
              <a:t>§8</a:t>
            </a:r>
            <a:r>
              <a:rPr lang="zh-TW" altLang="en-US" sz="1700" b="1" dirty="0">
                <a:solidFill>
                  <a:schemeClr val="tx1"/>
                </a:solidFill>
              </a:rPr>
              <a:t>）</a:t>
            </a:r>
            <a:endParaRPr lang="zh-TW" altLang="en-US" sz="1700" dirty="0">
              <a:solidFill>
                <a:schemeClr val="tx1"/>
              </a:solidFill>
            </a:endParaRPr>
          </a:p>
        </p:txBody>
      </p:sp>
      <p:pic>
        <p:nvPicPr>
          <p:cNvPr id="16392" name="圖片 35" descr="C:\Users\project0548\Desktop\第4屆原推會\娥葛思廠商原基法推動會logo\行政院原住民族基本法推動會LOGO直式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7950" y="5805488"/>
            <a:ext cx="1439863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向上箭號 11"/>
          <p:cNvSpPr/>
          <p:nvPr/>
        </p:nvSpPr>
        <p:spPr>
          <a:xfrm>
            <a:off x="6948488" y="2997200"/>
            <a:ext cx="792162" cy="1152525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1400" b="1" dirty="0">
                <a:solidFill>
                  <a:srgbClr val="002060"/>
                </a:solidFill>
              </a:rPr>
              <a:t>工作報告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圖片 7" descr="底圖_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rgbClr val="4F6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17412" name="圖片 35" descr="C:\Users\project0548\Desktop\第4屆原推會\娥葛思廠商原基法推動會logo\行政院原住民族基本法推動會LOGO直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51725" y="115888"/>
            <a:ext cx="15843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資料庫圖表 8"/>
          <p:cNvGraphicFramePr/>
          <p:nvPr/>
        </p:nvGraphicFramePr>
        <p:xfrm>
          <a:off x="107504" y="1628800"/>
          <a:ext cx="396044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標題 27"/>
          <p:cNvSpPr txBox="1">
            <a:spLocks/>
          </p:cNvSpPr>
          <p:nvPr/>
        </p:nvSpPr>
        <p:spPr>
          <a:xfrm>
            <a:off x="0" y="1268413"/>
            <a:ext cx="4284663" cy="647700"/>
          </a:xfrm>
          <a:prstGeom prst="rect">
            <a:avLst/>
          </a:prstGeom>
        </p:spPr>
        <p:txBody>
          <a:bodyPr anchor="b"/>
          <a:lstStyle/>
          <a:p>
            <a:pPr fontAlgn="auto"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rgbClr val="003300"/>
                </a:solidFill>
                <a:latin typeface="王漢宗特明體一標準" charset="-120"/>
                <a:ea typeface="王漢宗特明體一標準" charset="-120"/>
                <a:cs typeface="+mj-cs"/>
              </a:rPr>
              <a:t>行政院原住民族基本法推動會</a:t>
            </a:r>
            <a:endParaRPr kumimoji="0" lang="en-US" altLang="zh-TW" sz="2400" b="1" dirty="0">
              <a:solidFill>
                <a:srgbClr val="003300"/>
              </a:solidFill>
              <a:latin typeface="王漢宗特明體一標準" charset="-120"/>
              <a:ea typeface="王漢宗特明體一標準" charset="-120"/>
              <a:cs typeface="+mj-cs"/>
            </a:endParaRPr>
          </a:p>
          <a:p>
            <a:pPr fontAlgn="auto">
              <a:spcAft>
                <a:spcPts val="0"/>
              </a:spcAft>
              <a:defRPr/>
            </a:pPr>
            <a:r>
              <a:rPr kumimoji="0" lang="en-US" altLang="zh-TW" sz="2200" b="1" dirty="0">
                <a:solidFill>
                  <a:srgbClr val="990000"/>
                </a:solidFill>
                <a:latin typeface="王漢宗特明體一標準" charset="-120"/>
                <a:ea typeface="王漢宗特明體一標準" charset="-120"/>
                <a:cs typeface="+mj-cs"/>
              </a:rPr>
              <a:t>(</a:t>
            </a:r>
            <a:r>
              <a:rPr kumimoji="0" lang="zh-TW" altLang="en-US" sz="2200" b="1" dirty="0">
                <a:solidFill>
                  <a:srgbClr val="990000"/>
                </a:solidFill>
                <a:latin typeface="王漢宗特明體一標準" charset="-120"/>
                <a:ea typeface="王漢宗特明體一標準" charset="-120"/>
                <a:cs typeface="+mj-cs"/>
              </a:rPr>
              <a:t>院長擔任召集人，委員計</a:t>
            </a:r>
            <a:r>
              <a:rPr kumimoji="0" lang="en-US" altLang="zh-TW" sz="2200" b="1" dirty="0">
                <a:solidFill>
                  <a:srgbClr val="990000"/>
                </a:solidFill>
                <a:latin typeface="王漢宗特明體一標準" charset="-120"/>
                <a:ea typeface="王漢宗特明體一標準" charset="-120"/>
                <a:cs typeface="+mj-cs"/>
              </a:rPr>
              <a:t>39</a:t>
            </a:r>
            <a:r>
              <a:rPr kumimoji="0" lang="zh-TW" altLang="en-US" sz="2200" b="1" dirty="0">
                <a:solidFill>
                  <a:srgbClr val="990000"/>
                </a:solidFill>
                <a:latin typeface="王漢宗特明體一標準" charset="-120"/>
                <a:ea typeface="王漢宗特明體一標準" charset="-120"/>
                <a:cs typeface="+mj-cs"/>
              </a:rPr>
              <a:t>人</a:t>
            </a:r>
            <a:r>
              <a:rPr kumimoji="0" lang="en-US" altLang="zh-TW" sz="2200" b="1" dirty="0">
                <a:solidFill>
                  <a:srgbClr val="990000"/>
                </a:solidFill>
                <a:latin typeface="王漢宗特明體一標準" charset="-120"/>
                <a:ea typeface="王漢宗特明體一標準" charset="-120"/>
                <a:cs typeface="+mj-cs"/>
              </a:rPr>
              <a:t>)</a:t>
            </a:r>
            <a:endParaRPr kumimoji="0" lang="zh-TW" altLang="en-US" sz="2200" b="1" dirty="0">
              <a:solidFill>
                <a:srgbClr val="990000"/>
              </a:solidFill>
              <a:latin typeface="王漢宗特明體一標準" charset="-120"/>
              <a:ea typeface="王漢宗特明體一標準" charset="-120"/>
              <a:cs typeface="+mj-cs"/>
            </a:endParaRPr>
          </a:p>
        </p:txBody>
      </p:sp>
      <p:sp>
        <p:nvSpPr>
          <p:cNvPr id="10" name="投影片編號版面配置區 73"/>
          <p:cNvSpPr>
            <a:spLocks noGrp="1"/>
          </p:cNvSpPr>
          <p:nvPr>
            <p:ph type="sldNum" sz="quarter" idx="12"/>
          </p:nvPr>
        </p:nvSpPr>
        <p:spPr>
          <a:xfrm>
            <a:off x="6516688" y="6381750"/>
            <a:ext cx="2133600" cy="365125"/>
          </a:xfrm>
        </p:spPr>
        <p:txBody>
          <a:bodyPr/>
          <a:lstStyle/>
          <a:p>
            <a:pPr>
              <a:defRPr/>
            </a:pPr>
            <a:fld id="{1BDE2257-F530-4A4F-97F7-C84ABB336C12}" type="slidenum">
              <a:rPr lang="zh-TW" altLang="en-US"/>
              <a:pPr>
                <a:defRPr/>
              </a:pPr>
              <a:t>4</a:t>
            </a:fld>
            <a:endParaRPr lang="zh-TW" altLang="en-US" dirty="0"/>
          </a:p>
        </p:txBody>
      </p:sp>
      <p:pic>
        <p:nvPicPr>
          <p:cNvPr id="17416" name="Picture 10" descr="C:\Users\project0548\AppData\Local\Microsoft\Windows\Temporary Internet Files\Content.Outlook\0CP86S7X\原基法大合照.jpg"/>
          <p:cNvPicPr>
            <a:picLocks noGrp="1" noChangeAspect="1" noChangeArrowheads="1"/>
          </p:cNvPicPr>
          <p:nvPr>
            <p:ph idx="1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4067175" y="1903413"/>
            <a:ext cx="5076825" cy="3625850"/>
          </a:xfrm>
        </p:spPr>
      </p:pic>
      <p:sp>
        <p:nvSpPr>
          <p:cNvPr id="14" name="標題 27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zh-TW" altLang="en-US" sz="4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特明體一標準" charset="-120"/>
                <a:ea typeface="王漢宗特明體一標準" charset="-120"/>
              </a:rPr>
              <a:t>壹、前言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圖片 3" descr="圖片1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特明體一標準" charset="-120"/>
                <a:ea typeface="王漢宗特明體一標準" charset="-120"/>
              </a:rPr>
              <a:t>貳、原基法推動會設置功能</a:t>
            </a:r>
            <a:endParaRPr lang="zh-TW" altLang="en-US" dirty="0"/>
          </a:p>
        </p:txBody>
      </p:sp>
      <p:sp>
        <p:nvSpPr>
          <p:cNvPr id="75" name="矩形 74"/>
          <p:cNvSpPr/>
          <p:nvPr/>
        </p:nvSpPr>
        <p:spPr>
          <a:xfrm>
            <a:off x="0" y="6858000"/>
            <a:ext cx="9144000" cy="142875"/>
          </a:xfrm>
          <a:prstGeom prst="rect">
            <a:avLst/>
          </a:prstGeom>
          <a:solidFill>
            <a:srgbClr val="4F6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graphicFrame>
        <p:nvGraphicFramePr>
          <p:cNvPr id="8" name="內容版面配置區 7"/>
          <p:cNvGraphicFramePr>
            <a:graphicFrameLocks noGrp="1"/>
          </p:cNvGraphicFramePr>
          <p:nvPr>
            <p:ph idx="1"/>
          </p:nvPr>
        </p:nvGraphicFramePr>
        <p:xfrm>
          <a:off x="0" y="1916832"/>
          <a:ext cx="9144000" cy="223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8438" name="圖片 35" descr="C:\Users\project0548\Desktop\第4屆原推會\娥葛思廠商原基法推動會logo\行政院原住民族基本法推動會LOGO直式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7950" y="5876925"/>
            <a:ext cx="1404938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投影片編號版面配置區 73"/>
          <p:cNvSpPr>
            <a:spLocks noGrp="1"/>
          </p:cNvSpPr>
          <p:nvPr>
            <p:ph type="sldNum" sz="quarter" idx="12"/>
          </p:nvPr>
        </p:nvSpPr>
        <p:spPr>
          <a:xfrm>
            <a:off x="6516688" y="6492875"/>
            <a:ext cx="2133600" cy="365125"/>
          </a:xfrm>
        </p:spPr>
        <p:txBody>
          <a:bodyPr/>
          <a:lstStyle/>
          <a:p>
            <a:pPr>
              <a:defRPr/>
            </a:pPr>
            <a:fld id="{D6DDB33D-41DC-46CA-8881-15651C27AB8B}" type="slidenum">
              <a:rPr lang="zh-TW" altLang="en-US"/>
              <a:pPr>
                <a:defRPr/>
              </a:pPr>
              <a:t>5</a:t>
            </a:fld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0" y="1341438"/>
            <a:ext cx="3600450" cy="552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0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一、歷次會議</a:t>
            </a:r>
          </a:p>
        </p:txBody>
      </p:sp>
      <p:sp>
        <p:nvSpPr>
          <p:cNvPr id="18441" name="文字方塊 8"/>
          <p:cNvSpPr txBox="1">
            <a:spLocks noChangeArrowheads="1"/>
          </p:cNvSpPr>
          <p:nvPr/>
        </p:nvSpPr>
        <p:spPr bwMode="auto">
          <a:xfrm>
            <a:off x="179388" y="3644900"/>
            <a:ext cx="431800" cy="1512888"/>
          </a:xfrm>
          <a:prstGeom prst="rect">
            <a:avLst/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r>
              <a:rPr lang="zh-TW" altLang="en-US" sz="1600" b="1">
                <a:latin typeface="標楷體" pitchFamily="65" charset="-120"/>
                <a:ea typeface="標楷體" pitchFamily="65" charset="-120"/>
              </a:rPr>
              <a:t>召集人：蘇貞昌</a:t>
            </a:r>
          </a:p>
        </p:txBody>
      </p:sp>
      <p:sp>
        <p:nvSpPr>
          <p:cNvPr id="18442" name="文字方塊 11"/>
          <p:cNvSpPr txBox="1">
            <a:spLocks noChangeArrowheads="1"/>
          </p:cNvSpPr>
          <p:nvPr/>
        </p:nvSpPr>
        <p:spPr bwMode="auto">
          <a:xfrm>
            <a:off x="4859338" y="3573463"/>
            <a:ext cx="431800" cy="1511300"/>
          </a:xfrm>
          <a:prstGeom prst="rect">
            <a:avLst/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r>
              <a:rPr lang="zh-TW" altLang="en-US" sz="1600" b="1">
                <a:latin typeface="標楷體" pitchFamily="65" charset="-120"/>
                <a:ea typeface="標楷體" pitchFamily="65" charset="-120"/>
              </a:rPr>
              <a:t>召集人：林全</a:t>
            </a:r>
          </a:p>
        </p:txBody>
      </p:sp>
      <p:sp>
        <p:nvSpPr>
          <p:cNvPr id="18443" name="文字方塊 12"/>
          <p:cNvSpPr txBox="1">
            <a:spLocks noChangeArrowheads="1"/>
          </p:cNvSpPr>
          <p:nvPr/>
        </p:nvSpPr>
        <p:spPr bwMode="auto">
          <a:xfrm>
            <a:off x="6443663" y="3573463"/>
            <a:ext cx="431800" cy="1511300"/>
          </a:xfrm>
          <a:prstGeom prst="rect">
            <a:avLst/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r>
              <a:rPr lang="zh-TW" altLang="en-US" sz="1600" b="1">
                <a:latin typeface="標楷體" pitchFamily="65" charset="-120"/>
                <a:ea typeface="標楷體" pitchFamily="65" charset="-120"/>
              </a:rPr>
              <a:t>召集人：林全</a:t>
            </a:r>
          </a:p>
        </p:txBody>
      </p:sp>
      <p:sp>
        <p:nvSpPr>
          <p:cNvPr id="18444" name="文字方塊 13"/>
          <p:cNvSpPr txBox="1">
            <a:spLocks noChangeArrowheads="1"/>
          </p:cNvSpPr>
          <p:nvPr/>
        </p:nvSpPr>
        <p:spPr bwMode="auto">
          <a:xfrm>
            <a:off x="7956550" y="3573463"/>
            <a:ext cx="430213" cy="1512887"/>
          </a:xfrm>
          <a:prstGeom prst="rect">
            <a:avLst/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r>
              <a:rPr lang="zh-TW" altLang="en-US" sz="1600" b="1">
                <a:latin typeface="標楷體" pitchFamily="65" charset="-120"/>
                <a:ea typeface="標楷體" pitchFamily="65" charset="-120"/>
              </a:rPr>
              <a:t>召集人：林全</a:t>
            </a:r>
          </a:p>
        </p:txBody>
      </p:sp>
      <p:sp>
        <p:nvSpPr>
          <p:cNvPr id="18445" name="文字方塊 14"/>
          <p:cNvSpPr txBox="1">
            <a:spLocks noChangeArrowheads="1"/>
          </p:cNvSpPr>
          <p:nvPr/>
        </p:nvSpPr>
        <p:spPr bwMode="auto">
          <a:xfrm>
            <a:off x="1692275" y="3573463"/>
            <a:ext cx="430213" cy="1582737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r>
              <a:rPr lang="zh-TW" altLang="en-US" sz="1600" b="1">
                <a:latin typeface="標楷體" pitchFamily="65" charset="-120"/>
                <a:ea typeface="標楷體" pitchFamily="65" charset="-120"/>
              </a:rPr>
              <a:t>召集人：陳冲</a:t>
            </a:r>
          </a:p>
        </p:txBody>
      </p:sp>
      <p:sp>
        <p:nvSpPr>
          <p:cNvPr id="18446" name="文字方塊 15"/>
          <p:cNvSpPr txBox="1">
            <a:spLocks noChangeArrowheads="1"/>
          </p:cNvSpPr>
          <p:nvPr/>
        </p:nvSpPr>
        <p:spPr bwMode="auto">
          <a:xfrm>
            <a:off x="3276600" y="3573463"/>
            <a:ext cx="430213" cy="1582737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r>
              <a:rPr lang="zh-TW" altLang="en-US" sz="1600" b="1">
                <a:latin typeface="標楷體" pitchFamily="65" charset="-120"/>
                <a:ea typeface="標楷體" pitchFamily="65" charset="-120"/>
              </a:rPr>
              <a:t>召集人：江宜樺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圖片 3" descr="圖片1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2700" y="116632"/>
            <a:ext cx="9131300" cy="6858000"/>
          </a:xfrm>
          <a:prstGeom prst="rect">
            <a:avLst/>
          </a:prstGeom>
          <a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</p:pic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特明體一標準" charset="-120"/>
                <a:ea typeface="王漢宗特明體一標準" charset="-120"/>
              </a:rPr>
              <a:t>參、原基法推動會設置功能</a:t>
            </a:r>
            <a:endParaRPr lang="zh-TW" altLang="en-US" dirty="0"/>
          </a:p>
        </p:txBody>
      </p:sp>
      <p:sp>
        <p:nvSpPr>
          <p:cNvPr id="75" name="矩形 74"/>
          <p:cNvSpPr/>
          <p:nvPr/>
        </p:nvSpPr>
        <p:spPr>
          <a:xfrm>
            <a:off x="0" y="6858000"/>
            <a:ext cx="9144000" cy="142875"/>
          </a:xfrm>
          <a:prstGeom prst="rect">
            <a:avLst/>
          </a:prstGeom>
          <a:solidFill>
            <a:srgbClr val="4F6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pic>
        <p:nvPicPr>
          <p:cNvPr id="19461" name="圖片 35" descr="C:\Users\project0548\Desktop\第4屆原推會\娥葛思廠商原基法推動會logo\行政院原住民族基本法推動會LOGO直式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5876925"/>
            <a:ext cx="1404938" cy="89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投影片編號版面配置區 73"/>
          <p:cNvSpPr>
            <a:spLocks noGrp="1"/>
          </p:cNvSpPr>
          <p:nvPr>
            <p:ph type="sldNum" sz="quarter" idx="12"/>
          </p:nvPr>
        </p:nvSpPr>
        <p:spPr>
          <a:xfrm>
            <a:off x="6516688" y="6492875"/>
            <a:ext cx="2133600" cy="365125"/>
          </a:xfrm>
        </p:spPr>
        <p:txBody>
          <a:bodyPr/>
          <a:lstStyle/>
          <a:p>
            <a:pPr>
              <a:defRPr/>
            </a:pPr>
            <a:fld id="{CAB82478-E3B3-41BA-A18C-9F6213FD9494}" type="slidenum">
              <a:rPr lang="zh-TW" altLang="en-US"/>
              <a:pPr>
                <a:defRPr/>
              </a:pPr>
              <a:t>6</a:t>
            </a:fld>
            <a:endParaRPr lang="zh-TW" altLang="en-US" dirty="0"/>
          </a:p>
        </p:txBody>
      </p:sp>
      <p:graphicFrame>
        <p:nvGraphicFramePr>
          <p:cNvPr id="13" name="資料庫圖表 12"/>
          <p:cNvGraphicFramePr/>
          <p:nvPr/>
        </p:nvGraphicFramePr>
        <p:xfrm>
          <a:off x="1691680" y="1700808"/>
          <a:ext cx="7056784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0" y="1196975"/>
            <a:ext cx="4572000" cy="554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30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二、原推會設置主要功能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圖片 7" descr="底圖_0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gradFill rotWithShape="0"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rgbClr val="4F6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2916238" y="1341438"/>
            <a:ext cx="2951162" cy="647700"/>
          </a:xfrm>
          <a:prstGeom prst="roundRect">
            <a:avLst/>
          </a:prstGeom>
          <a:gradFill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 scaled="0"/>
          </a:gradFill>
          <a:ln w="31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87</a:t>
            </a:r>
            <a:r>
              <a:rPr kumimoji="0" lang="zh-TW" altLang="en-US" sz="32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種</a:t>
            </a:r>
            <a:r>
              <a:rPr kumimoji="0" lang="zh-TW" altLang="en-US" sz="32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法令</a:t>
            </a:r>
          </a:p>
        </p:txBody>
      </p:sp>
      <p:sp>
        <p:nvSpPr>
          <p:cNvPr id="20" name="圓角矩形 19"/>
          <p:cNvSpPr/>
          <p:nvPr/>
        </p:nvSpPr>
        <p:spPr>
          <a:xfrm>
            <a:off x="827088" y="2565400"/>
            <a:ext cx="3457575" cy="12239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31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完成立</a:t>
            </a:r>
            <a:r>
              <a:rPr kumimoji="0" lang="en-US" altLang="zh-TW" sz="24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4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修</a:t>
            </a:r>
            <a:r>
              <a:rPr kumimoji="0" lang="en-US" altLang="zh-TW" sz="24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kumimoji="0" lang="zh-TW" altLang="en-US" sz="24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</a:rPr>
              <a:t>法者</a:t>
            </a:r>
            <a:endParaRPr kumimoji="0" lang="en-US" altLang="zh-TW" sz="2400" b="1" dirty="0">
              <a:solidFill>
                <a:srgbClr val="0033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b="1" dirty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76</a:t>
            </a:r>
            <a:r>
              <a:rPr kumimoji="0" lang="zh-TW" altLang="en-US" sz="2400" b="1" dirty="0">
                <a:solidFill>
                  <a:srgbClr val="008000"/>
                </a:solidFill>
                <a:latin typeface="微軟正黑體" pitchFamily="34" charset="-120"/>
                <a:ea typeface="微軟正黑體" pitchFamily="34" charset="-120"/>
              </a:rPr>
              <a:t>種</a:t>
            </a:r>
          </a:p>
        </p:txBody>
      </p:sp>
      <p:sp>
        <p:nvSpPr>
          <p:cNvPr id="22" name="圓角矩形 21"/>
          <p:cNvSpPr/>
          <p:nvPr/>
        </p:nvSpPr>
        <p:spPr>
          <a:xfrm>
            <a:off x="4859338" y="2565400"/>
            <a:ext cx="3455987" cy="122396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1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400" b="1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尚未完成立</a:t>
            </a:r>
            <a:r>
              <a:rPr kumimoji="0" lang="en-US" altLang="zh-TW" sz="2400" b="1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400" b="1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修</a:t>
            </a:r>
            <a:r>
              <a:rPr kumimoji="0" lang="en-US" altLang="zh-TW" sz="2400" b="1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kumimoji="0" lang="zh-TW" altLang="en-US" sz="2400" b="1" dirty="0">
                <a:solidFill>
                  <a:schemeClr val="tx2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法者</a:t>
            </a:r>
            <a:endParaRPr kumimoji="0" lang="en-US" altLang="zh-TW" sz="2400" b="1" dirty="0">
              <a:solidFill>
                <a:schemeClr val="tx2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11</a:t>
            </a:r>
            <a:r>
              <a:rPr kumimoji="0"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種</a:t>
            </a:r>
          </a:p>
        </p:txBody>
      </p:sp>
      <p:sp>
        <p:nvSpPr>
          <p:cNvPr id="46" name="圓角矩形 45"/>
          <p:cNvSpPr/>
          <p:nvPr/>
        </p:nvSpPr>
        <p:spPr>
          <a:xfrm>
            <a:off x="827088" y="4292600"/>
            <a:ext cx="3457575" cy="93662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31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整體達成率</a:t>
            </a:r>
            <a:r>
              <a:rPr kumimoji="0" lang="en-US" altLang="zh-TW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87.4%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sz="2000" b="1" dirty="0">
                <a:solidFill>
                  <a:srgbClr val="3333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kumimoji="0" lang="zh-TW" altLang="en-US" sz="2000" b="1" dirty="0">
                <a:solidFill>
                  <a:srgbClr val="333300"/>
                </a:solidFill>
                <a:latin typeface="微軟正黑體" pitchFamily="34" charset="-120"/>
                <a:ea typeface="微軟正黑體" pitchFamily="34" charset="-120"/>
              </a:rPr>
              <a:t>完成</a:t>
            </a:r>
            <a:r>
              <a:rPr kumimoji="0" lang="en-US" altLang="zh-TW" sz="2000" b="1" dirty="0">
                <a:solidFill>
                  <a:srgbClr val="333300"/>
                </a:solidFill>
                <a:latin typeface="微軟正黑體" pitchFamily="34" charset="-120"/>
                <a:ea typeface="微軟正黑體" pitchFamily="34" charset="-120"/>
              </a:rPr>
              <a:t>76</a:t>
            </a:r>
            <a:r>
              <a:rPr kumimoji="0" lang="zh-TW" altLang="en-US" sz="2000" b="1" dirty="0">
                <a:solidFill>
                  <a:srgbClr val="333300"/>
                </a:solidFill>
                <a:latin typeface="微軟正黑體" pitchFamily="34" charset="-120"/>
                <a:ea typeface="微軟正黑體" pitchFamily="34" charset="-120"/>
              </a:rPr>
              <a:t>種</a:t>
            </a:r>
            <a:r>
              <a:rPr kumimoji="0" lang="en-US" altLang="zh-TW" sz="2000" b="1" dirty="0">
                <a:solidFill>
                  <a:srgbClr val="333300"/>
                </a:solidFill>
                <a:latin typeface="微軟正黑體" pitchFamily="34" charset="-120"/>
                <a:ea typeface="微軟正黑體" pitchFamily="34" charset="-120"/>
              </a:rPr>
              <a:t>/</a:t>
            </a:r>
            <a:r>
              <a:rPr kumimoji="0" lang="zh-TW" altLang="en-US" sz="2000" b="1" dirty="0">
                <a:solidFill>
                  <a:srgbClr val="333300"/>
                </a:solidFill>
                <a:latin typeface="微軟正黑體" pitchFamily="34" charset="-120"/>
                <a:ea typeface="微軟正黑體" pitchFamily="34" charset="-120"/>
              </a:rPr>
              <a:t>列管</a:t>
            </a:r>
            <a:r>
              <a:rPr kumimoji="0" lang="en-US" altLang="zh-TW" sz="2000" b="1" dirty="0">
                <a:solidFill>
                  <a:srgbClr val="333300"/>
                </a:solidFill>
                <a:latin typeface="微軟正黑體" pitchFamily="34" charset="-120"/>
                <a:ea typeface="微軟正黑體" pitchFamily="34" charset="-120"/>
              </a:rPr>
              <a:t>87</a:t>
            </a:r>
            <a:r>
              <a:rPr kumimoji="0" lang="zh-TW" altLang="en-US" sz="2000" b="1" dirty="0">
                <a:solidFill>
                  <a:srgbClr val="333300"/>
                </a:solidFill>
                <a:latin typeface="微軟正黑體" pitchFamily="34" charset="-120"/>
                <a:ea typeface="微軟正黑體" pitchFamily="34" charset="-120"/>
              </a:rPr>
              <a:t>種</a:t>
            </a:r>
            <a:r>
              <a:rPr kumimoji="0" lang="en-US" altLang="zh-TW" sz="2000" b="1" dirty="0">
                <a:solidFill>
                  <a:srgbClr val="3333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endParaRPr kumimoji="0" lang="zh-TW" altLang="en-US" sz="2000" dirty="0">
              <a:solidFill>
                <a:srgbClr val="3333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1" name="圓角矩形 70"/>
          <p:cNvSpPr/>
          <p:nvPr/>
        </p:nvSpPr>
        <p:spPr>
          <a:xfrm>
            <a:off x="4572000" y="4292600"/>
            <a:ext cx="1944688" cy="1800225"/>
          </a:xfrm>
          <a:prstGeom prst="roundRect">
            <a:avLst/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w="31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本會</a:t>
            </a:r>
            <a:r>
              <a:rPr kumimoji="0" lang="zh-TW" altLang="en-US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主管法規</a:t>
            </a:r>
            <a:r>
              <a:rPr kumimoji="0" lang="en-US" altLang="zh-TW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6</a:t>
            </a:r>
            <a:r>
              <a:rPr kumimoji="0"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種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kumimoji="0" lang="en-US" altLang="zh-TW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kumimoji="0" lang="zh-TW" altLang="en-US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種法律及</a:t>
            </a:r>
            <a:r>
              <a:rPr kumimoji="0" lang="en-US" altLang="zh-TW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kumimoji="0" lang="zh-TW" altLang="en-US" b="1" dirty="0">
                <a:solidFill>
                  <a:schemeClr val="accent4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種法規命令）</a:t>
            </a:r>
            <a:endParaRPr kumimoji="0" lang="zh-TW" altLang="en-US" dirty="0">
              <a:solidFill>
                <a:schemeClr val="accent4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2" name="圓角矩形 71"/>
          <p:cNvSpPr/>
          <p:nvPr/>
        </p:nvSpPr>
        <p:spPr>
          <a:xfrm>
            <a:off x="6732588" y="4292600"/>
            <a:ext cx="1871662" cy="1800225"/>
          </a:xfrm>
          <a:prstGeom prst="round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AC77D"/>
              </a:gs>
              <a:gs pos="61000">
                <a:srgbClr val="FBA97D"/>
              </a:gs>
              <a:gs pos="82001">
                <a:srgbClr val="FBD49C"/>
              </a:gs>
              <a:gs pos="100000">
                <a:srgbClr val="FEE7F2"/>
              </a:gs>
            </a:gsLst>
            <a:lin ang="5400000" scaled="0"/>
          </a:gradFill>
          <a:ln w="31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其他部會</a:t>
            </a:r>
            <a:r>
              <a:rPr kumimoji="0" lang="zh-TW" altLang="en-US" sz="2000" b="1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</a:rPr>
              <a:t>主管法規</a:t>
            </a:r>
            <a:r>
              <a:rPr kumimoji="0" lang="en-US" altLang="zh-TW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5</a:t>
            </a:r>
            <a:r>
              <a:rPr kumimoji="0" lang="zh-TW" altLang="en-US" sz="20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種</a:t>
            </a:r>
            <a:r>
              <a:rPr kumimoji="0"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（</a:t>
            </a:r>
            <a:r>
              <a:rPr kumimoji="0" lang="en-US" altLang="zh-TW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3</a:t>
            </a:r>
            <a:r>
              <a:rPr kumimoji="0"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種法律、</a:t>
            </a:r>
            <a:r>
              <a:rPr kumimoji="0" lang="en-US" altLang="zh-TW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kumimoji="0"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種法規命令及</a:t>
            </a:r>
            <a:r>
              <a:rPr kumimoji="0" lang="en-US" altLang="zh-TW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1</a:t>
            </a:r>
            <a:r>
              <a:rPr kumimoji="0" lang="zh-TW" altLang="en-US" b="1" dirty="0">
                <a:solidFill>
                  <a:schemeClr val="accent6">
                    <a:lumMod val="50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種行政規則）</a:t>
            </a:r>
            <a:endParaRPr kumimoji="0" lang="zh-TW" altLang="en-US" dirty="0">
              <a:solidFill>
                <a:schemeClr val="accent6">
                  <a:lumMod val="50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82" name="直線接點 81"/>
          <p:cNvCxnSpPr/>
          <p:nvPr/>
        </p:nvCxnSpPr>
        <p:spPr>
          <a:xfrm>
            <a:off x="2555875" y="2276475"/>
            <a:ext cx="403225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直線接點 87"/>
          <p:cNvCxnSpPr>
            <a:stCxn id="20" idx="2"/>
            <a:endCxn id="46" idx="0"/>
          </p:cNvCxnSpPr>
          <p:nvPr/>
        </p:nvCxnSpPr>
        <p:spPr>
          <a:xfrm>
            <a:off x="2555875" y="3789363"/>
            <a:ext cx="0" cy="50323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直線接點 93"/>
          <p:cNvCxnSpPr/>
          <p:nvPr/>
        </p:nvCxnSpPr>
        <p:spPr>
          <a:xfrm flipV="1">
            <a:off x="5508625" y="4076700"/>
            <a:ext cx="0" cy="21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直線接點 94"/>
          <p:cNvCxnSpPr/>
          <p:nvPr/>
        </p:nvCxnSpPr>
        <p:spPr>
          <a:xfrm flipV="1">
            <a:off x="7667625" y="4076700"/>
            <a:ext cx="0" cy="21590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直線接點 96"/>
          <p:cNvCxnSpPr/>
          <p:nvPr/>
        </p:nvCxnSpPr>
        <p:spPr>
          <a:xfrm>
            <a:off x="5508625" y="4076700"/>
            <a:ext cx="2159000" cy="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直線接點 98"/>
          <p:cNvCxnSpPr>
            <a:stCxn id="22" idx="2"/>
          </p:cNvCxnSpPr>
          <p:nvPr/>
        </p:nvCxnSpPr>
        <p:spPr>
          <a:xfrm>
            <a:off x="6588125" y="3789363"/>
            <a:ext cx="0" cy="287337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直線接點 105"/>
          <p:cNvCxnSpPr>
            <a:endCxn id="22" idx="0"/>
          </p:cNvCxnSpPr>
          <p:nvPr/>
        </p:nvCxnSpPr>
        <p:spPr>
          <a:xfrm flipH="1">
            <a:off x="6588125" y="2276475"/>
            <a:ext cx="0" cy="2889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直線接點 109"/>
          <p:cNvCxnSpPr>
            <a:endCxn id="20" idx="0"/>
          </p:cNvCxnSpPr>
          <p:nvPr/>
        </p:nvCxnSpPr>
        <p:spPr>
          <a:xfrm>
            <a:off x="2555875" y="2276475"/>
            <a:ext cx="0" cy="2889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接點 111"/>
          <p:cNvCxnSpPr>
            <a:stCxn id="12" idx="2"/>
          </p:cNvCxnSpPr>
          <p:nvPr/>
        </p:nvCxnSpPr>
        <p:spPr>
          <a:xfrm>
            <a:off x="4392613" y="1989138"/>
            <a:ext cx="1587" cy="30162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標題 4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zh-TW" alt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特明體一標準" charset="-120"/>
                <a:ea typeface="王漢宗特明體一標準" charset="-120"/>
              </a:rPr>
              <a:t>參、原基法推動會執行情形</a:t>
            </a:r>
            <a:endParaRPr lang="zh-TW" altLang="en-US" dirty="0"/>
          </a:p>
        </p:txBody>
      </p:sp>
      <p:sp>
        <p:nvSpPr>
          <p:cNvPr id="1046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7E46DE2-1CA5-4A57-8666-78D8C853D4A9}" type="slidenum">
              <a:rPr lang="zh-TW" altLang="en-US" smtClean="0"/>
              <a:pPr>
                <a:defRPr/>
              </a:pPr>
              <a:t>7</a:t>
            </a:fld>
            <a:endParaRPr lang="zh-TW" altLang="en-US" dirty="0" smtClean="0"/>
          </a:p>
        </p:txBody>
      </p:sp>
      <p:sp>
        <p:nvSpPr>
          <p:cNvPr id="25" name="文字方塊 24"/>
          <p:cNvSpPr txBox="1"/>
          <p:nvPr/>
        </p:nvSpPr>
        <p:spPr>
          <a:xfrm>
            <a:off x="0" y="908050"/>
            <a:ext cx="34925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一、歷年推動成果</a:t>
            </a:r>
          </a:p>
        </p:txBody>
      </p:sp>
      <p:graphicFrame>
        <p:nvGraphicFramePr>
          <p:cNvPr id="1026" name="圖表 22"/>
          <p:cNvGraphicFramePr>
            <a:graphicFrameLocks/>
          </p:cNvGraphicFramePr>
          <p:nvPr/>
        </p:nvGraphicFramePr>
        <p:xfrm>
          <a:off x="1619250" y="5373688"/>
          <a:ext cx="2016125" cy="1339850"/>
        </p:xfrm>
        <a:graphic>
          <a:graphicData uri="http://schemas.openxmlformats.org/presentationml/2006/ole">
            <p:oleObj spid="_x0000_s1026" r:id="rId5" imgW="2767824" imgH="2091109" progId="Excel.Sheet.8">
              <p:embed/>
            </p:oleObj>
          </a:graphicData>
        </a:graphic>
      </p:graphicFrame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圖片 7" descr="底圖_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rgbClr val="4F6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  <p:sp>
        <p:nvSpPr>
          <p:cNvPr id="5" name="標題 4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特明體一標準" charset="-120"/>
                <a:ea typeface="王漢宗特明體一標準" charset="-120"/>
              </a:rPr>
              <a:t>參、原基法推動會執行情形</a:t>
            </a:r>
            <a:endParaRPr lang="zh-TW" altLang="en-US" dirty="0"/>
          </a:p>
        </p:txBody>
      </p:sp>
      <p:graphicFrame>
        <p:nvGraphicFramePr>
          <p:cNvPr id="9" name="內容版面配置區 8"/>
          <p:cNvGraphicFramePr>
            <a:graphicFrameLocks noGrp="1"/>
          </p:cNvGraphicFramePr>
          <p:nvPr>
            <p:ph idx="1"/>
          </p:nvPr>
        </p:nvGraphicFramePr>
        <p:xfrm>
          <a:off x="395536" y="1556792"/>
          <a:ext cx="8352928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文字方塊 7"/>
          <p:cNvSpPr txBox="1"/>
          <p:nvPr/>
        </p:nvSpPr>
        <p:spPr>
          <a:xfrm>
            <a:off x="0" y="981075"/>
            <a:ext cx="4716463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8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二、近一年完成之重大法案</a:t>
            </a:r>
            <a:endParaRPr lang="zh-TW" altLang="en-US" sz="2800" b="1" dirty="0"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204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8F5B231-13DA-4AB8-B1F8-3A4008C16557}" type="slidenum">
              <a:rPr lang="zh-TW" altLang="en-US" smtClean="0"/>
              <a:pPr>
                <a:defRPr/>
              </a:pPr>
              <a:t>8</a:t>
            </a:fld>
            <a:endParaRPr lang="zh-TW" alt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圖片 7" descr="底圖_0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9118600" cy="6858000"/>
          </a:xfrm>
          <a:prstGeom prst="rect">
            <a:avLst/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>
            <a:noFill/>
            <a:miter lim="800000"/>
            <a:headEnd/>
            <a:tailEnd/>
          </a:ln>
        </p:spPr>
      </p:pic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251520" y="1700808"/>
          <a:ext cx="8640960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十六角星形 7"/>
          <p:cNvSpPr/>
          <p:nvPr/>
        </p:nvSpPr>
        <p:spPr>
          <a:xfrm rot="845081">
            <a:off x="5227638" y="690563"/>
            <a:ext cx="4270375" cy="1187450"/>
          </a:xfrm>
          <a:prstGeom prst="star16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 rot="845081">
            <a:off x="6351588" y="995363"/>
            <a:ext cx="2578100" cy="738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自</a:t>
            </a:r>
            <a:r>
              <a:rPr lang="en-US" altLang="zh-TW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95</a:t>
            </a:r>
            <a:r>
              <a:rPr lang="zh-TW" altLang="en-US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年迄今，歷經</a:t>
            </a:r>
            <a:r>
              <a:rPr lang="en-US" altLang="zh-TW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12</a:t>
            </a:r>
            <a:r>
              <a:rPr lang="zh-TW" altLang="en-US" sz="21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itchFamily="65" charset="-120"/>
                <a:ea typeface="標楷體" pitchFamily="65" charset="-120"/>
              </a:rPr>
              <a:t>年，終完成立法</a:t>
            </a:r>
          </a:p>
        </p:txBody>
      </p:sp>
      <p:sp>
        <p:nvSpPr>
          <p:cNvPr id="10" name="標題 4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895350"/>
          </a:xfrm>
        </p:spPr>
        <p:txBody>
          <a:bodyPr/>
          <a:lstStyle/>
          <a:p>
            <a:pPr>
              <a:defRPr/>
            </a:pPr>
            <a:r>
              <a:rPr lang="zh-TW" altLang="en-US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王漢宗特明體一標準" charset="-120"/>
                <a:ea typeface="王漢宗特明體一標準" charset="-120"/>
              </a:rPr>
              <a:t>參、原基法推動會執行情形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0" y="1052513"/>
            <a:ext cx="5867400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三、</a:t>
            </a:r>
            <a:r>
              <a:rPr lang="en-US" altLang="zh-TW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《</a:t>
            </a:r>
            <a:r>
              <a:rPr lang="zh-TW" altLang="en-US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原住民族語言發展法</a:t>
            </a:r>
            <a:r>
              <a:rPr lang="en-US" altLang="zh-TW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》</a:t>
            </a:r>
            <a:r>
              <a:rPr lang="zh-TW" altLang="en-US" sz="2600" b="1" dirty="0">
                <a:solidFill>
                  <a:srgbClr val="003300"/>
                </a:solidFill>
                <a:latin typeface="微軟正黑體" pitchFamily="34" charset="-120"/>
                <a:ea typeface="微軟正黑體" pitchFamily="34" charset="-120"/>
                <a:cs typeface="+mj-cs"/>
              </a:rPr>
              <a:t>完成立法</a:t>
            </a:r>
            <a:endParaRPr lang="zh-TW" altLang="en-US" sz="2600" b="1" dirty="0">
              <a:latin typeface="微軟正黑體" pitchFamily="34" charset="-120"/>
              <a:ea typeface="微軟正黑體" pitchFamily="34" charset="-120"/>
              <a:cs typeface="+mj-cs"/>
            </a:endParaRPr>
          </a:p>
        </p:txBody>
      </p:sp>
      <p:sp>
        <p:nvSpPr>
          <p:cNvPr id="11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B655E1E-DE72-4C17-BDDD-F5489C32F825}" type="slidenum">
              <a:rPr lang="zh-TW" altLang="en-US" smtClean="0"/>
              <a:pPr>
                <a:defRPr/>
              </a:pPr>
              <a:t>9</a:t>
            </a:fld>
            <a:endParaRPr lang="zh-TW" altLang="en-US" dirty="0" smtClean="0"/>
          </a:p>
        </p:txBody>
      </p:sp>
      <p:sp>
        <p:nvSpPr>
          <p:cNvPr id="12" name="矩形 11"/>
          <p:cNvSpPr/>
          <p:nvPr/>
        </p:nvSpPr>
        <p:spPr>
          <a:xfrm>
            <a:off x="0" y="6715125"/>
            <a:ext cx="9144000" cy="142875"/>
          </a:xfrm>
          <a:prstGeom prst="rect">
            <a:avLst/>
          </a:prstGeom>
          <a:solidFill>
            <a:srgbClr val="4F62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2388</TotalTime>
  <Words>1241</Words>
  <Application>Microsoft Office PowerPoint</Application>
  <PresentationFormat>如螢幕大小 (4:3)</PresentationFormat>
  <Paragraphs>212</Paragraphs>
  <Slides>19</Slides>
  <Notes>3</Notes>
  <HiddenSlides>0</HiddenSlides>
  <MMClips>0</MMClips>
  <ScaleCrop>false</ScaleCrop>
  <HeadingPairs>
    <vt:vector size="8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8" baseType="lpstr">
      <vt:lpstr>Arial</vt:lpstr>
      <vt:lpstr>新細明體</vt:lpstr>
      <vt:lpstr>Calibri</vt:lpstr>
      <vt:lpstr>微軟正黑體</vt:lpstr>
      <vt:lpstr>王漢宗特明體一標準</vt:lpstr>
      <vt:lpstr>Microsoft JhengHei UI</vt:lpstr>
      <vt:lpstr>標楷體</vt:lpstr>
      <vt:lpstr>Office 佈景主題</vt:lpstr>
      <vt:lpstr>Microsoft Office Excel 97-2003 工作表</vt:lpstr>
      <vt:lpstr>投影片 1</vt:lpstr>
      <vt:lpstr>簡報大綱</vt:lpstr>
      <vt:lpstr>壹、前言</vt:lpstr>
      <vt:lpstr>壹、前言</vt:lpstr>
      <vt:lpstr>貳、原基法推動會設置功能</vt:lpstr>
      <vt:lpstr>參、原基法推動會設置功能</vt:lpstr>
      <vt:lpstr>參、原基法推動會執行情形</vt:lpstr>
      <vt:lpstr>參、原基法推動會執行情形</vt:lpstr>
      <vt:lpstr>參、原基法推動會執行情形</vt:lpstr>
      <vt:lpstr>參、原基法推動會執行情形</vt:lpstr>
      <vt:lpstr>參、原基法推動會執行情形</vt:lpstr>
      <vt:lpstr>參、原基法推動會執行情形</vt:lpstr>
      <vt:lpstr>參、原基法推動會執行情形</vt:lpstr>
      <vt:lpstr>參、原基法推動會執行情形</vt:lpstr>
      <vt:lpstr>參、原基法推動會執行情形</vt:lpstr>
      <vt:lpstr>參、原基法推動會執行情形</vt:lpstr>
      <vt:lpstr>肆、原基法推動會未來展望</vt:lpstr>
      <vt:lpstr>伍、結語</vt:lpstr>
      <vt:lpstr>投影片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minglun</dc:creator>
  <cp:lastModifiedBy>niliewul13</cp:lastModifiedBy>
  <cp:revision>312</cp:revision>
  <dcterms:created xsi:type="dcterms:W3CDTF">2016-11-22T07:41:51Z</dcterms:created>
  <dcterms:modified xsi:type="dcterms:W3CDTF">2017-06-30T02:26:42Z</dcterms:modified>
</cp:coreProperties>
</file>